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9" r:id="rId4"/>
    <p:sldId id="260" r:id="rId5"/>
    <p:sldId id="261" r:id="rId6"/>
    <p:sldId id="270" r:id="rId7"/>
    <p:sldId id="264" r:id="rId8"/>
    <p:sldId id="271" r:id="rId9"/>
    <p:sldId id="272" r:id="rId10"/>
    <p:sldId id="265" r:id="rId11"/>
    <p:sldId id="262" r:id="rId12"/>
    <p:sldId id="267" r:id="rId13"/>
    <p:sldId id="266" r:id="rId14"/>
    <p:sldId id="258" r:id="rId15"/>
  </p:sldIdLst>
  <p:sldSz cx="9144000" cy="5143500" type="screen16x9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48750"/>
    <a:srgbClr val="D3A164"/>
    <a:srgbClr val="996633"/>
    <a:srgbClr val="CC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4622" autoAdjust="0"/>
  </p:normalViewPr>
  <p:slideViewPr>
    <p:cSldViewPr>
      <p:cViewPr>
        <p:scale>
          <a:sx n="70" d="100"/>
          <a:sy n="70" d="100"/>
        </p:scale>
        <p:origin x="-1932" y="-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" y="0"/>
            <a:ext cx="9143111" cy="5143500"/>
          </a:xfrm>
          <a:prstGeom prst="rect">
            <a:avLst/>
          </a:prstGeom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1653648"/>
            <a:ext cx="7164288" cy="1836204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370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26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" y="0"/>
            <a:ext cx="914311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23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8837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762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616771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491630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22164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8837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28837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51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52477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52477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8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4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89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93231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151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4775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" y="0"/>
            <a:ext cx="914311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B487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2744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0244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51520" y="3675677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Nome, nome, nome</a:t>
            </a:r>
          </a:p>
          <a:p>
            <a:pPr algn="ctr"/>
            <a:endParaRPr lang="pt-BR" sz="2000" dirty="0"/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Curso, instituição</a:t>
            </a:r>
            <a:endParaRPr lang="pt-BR" dirty="0" smtClean="0"/>
          </a:p>
        </p:txBody>
      </p:sp>
      <p:sp>
        <p:nvSpPr>
          <p:cNvPr id="8" name="Retângulo 7"/>
          <p:cNvSpPr/>
          <p:nvPr/>
        </p:nvSpPr>
        <p:spPr>
          <a:xfrm>
            <a:off x="1497981" y="1287452"/>
            <a:ext cx="6148039" cy="63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51520" y="1338903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TÍTULO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107495" y="63664"/>
            <a:ext cx="29290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DISCUSSÃO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87063" y="987574"/>
            <a:ext cx="278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Seu </a:t>
            </a:r>
            <a:r>
              <a:rPr lang="pt-BR" sz="2400" dirty="0" smtClean="0"/>
              <a:t>Trabalho </a:t>
            </a:r>
            <a:r>
              <a:rPr lang="pt-BR" sz="2400" dirty="0" smtClean="0"/>
              <a:t>........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9674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992079" y="63664"/>
            <a:ext cx="31598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CONCLUSÃO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87063" y="987574"/>
            <a:ext cx="278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Seu </a:t>
            </a:r>
            <a:r>
              <a:rPr lang="pt-BR" sz="2400" dirty="0" smtClean="0"/>
              <a:t>Trabalho </a:t>
            </a:r>
            <a:r>
              <a:rPr lang="pt-BR" sz="2400" dirty="0" smtClean="0"/>
              <a:t>........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9459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825369" y="63664"/>
            <a:ext cx="34932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REFERÊNCIAS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87063" y="987574"/>
            <a:ext cx="278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Seu </a:t>
            </a:r>
            <a:r>
              <a:rPr lang="pt-BR" sz="2400" dirty="0" smtClean="0"/>
              <a:t>Trabalho </a:t>
            </a:r>
            <a:r>
              <a:rPr lang="pt-BR" sz="2400" dirty="0" smtClean="0"/>
              <a:t>........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39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273936" y="1635646"/>
            <a:ext cx="4596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Obrigado!</a:t>
            </a:r>
            <a:endParaRPr lang="pt-BR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160588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Nome, nome, nome</a:t>
            </a:r>
            <a:endParaRPr lang="pt-BR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pt-BR" sz="1600" dirty="0" smtClean="0"/>
          </a:p>
          <a:p>
            <a:pPr algn="ctr"/>
            <a:r>
              <a:rPr lang="pt-BR" dirty="0" smtClean="0"/>
              <a:t>e-mail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223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915136" y="63664"/>
            <a:ext cx="33137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INTRODUÇÃO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0" t="26898" r="40954" b="39147"/>
          <a:stretch/>
        </p:blipFill>
        <p:spPr bwMode="auto">
          <a:xfrm>
            <a:off x="7020272" y="63664"/>
            <a:ext cx="1992718" cy="101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587063" y="987574"/>
            <a:ext cx="2867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Seu </a:t>
            </a:r>
            <a:r>
              <a:rPr lang="pt-BR" sz="2400" dirty="0" smtClean="0"/>
              <a:t>Trabalho </a:t>
            </a:r>
            <a:r>
              <a:rPr lang="pt-BR" sz="2400" dirty="0" smtClean="0"/>
              <a:t>.........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7063" y="987574"/>
            <a:ext cx="278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Seu </a:t>
            </a:r>
            <a:r>
              <a:rPr lang="pt-BR" sz="2400" dirty="0" smtClean="0"/>
              <a:t>Trabalho </a:t>
            </a:r>
            <a:r>
              <a:rPr lang="pt-BR" sz="2400" dirty="0" smtClean="0"/>
              <a:t>........</a:t>
            </a:r>
            <a:endParaRPr lang="pt-BR" sz="24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15136" y="63664"/>
            <a:ext cx="33137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INTRODUÇÃO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538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3312681" y="63664"/>
            <a:ext cx="25186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OBJETIVO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87063" y="987574"/>
            <a:ext cx="2867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Seu </a:t>
            </a:r>
            <a:r>
              <a:rPr lang="pt-BR" sz="2400" dirty="0" smtClean="0"/>
              <a:t>Trabalho </a:t>
            </a:r>
            <a:r>
              <a:rPr lang="pt-BR" sz="2400" dirty="0" smtClean="0"/>
              <a:t>.........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383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739768" y="63664"/>
            <a:ext cx="36644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METODOLOGIA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87063" y="987574"/>
            <a:ext cx="303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Seu </a:t>
            </a:r>
            <a:r>
              <a:rPr lang="pt-BR" sz="2400" dirty="0" smtClean="0"/>
              <a:t>Trabalho </a:t>
            </a:r>
            <a:r>
              <a:rPr lang="pt-BR" sz="2400" dirty="0" smtClean="0"/>
              <a:t>...........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1141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739768" y="63664"/>
            <a:ext cx="36644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METODOLOGIA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87063" y="987574"/>
            <a:ext cx="278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Seu </a:t>
            </a:r>
            <a:r>
              <a:rPr lang="pt-BR" sz="2400" dirty="0" smtClean="0"/>
              <a:t>Trabalho </a:t>
            </a:r>
            <a:r>
              <a:rPr lang="pt-BR" sz="2400" dirty="0" smtClean="0"/>
              <a:t>........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5057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923729" y="63664"/>
            <a:ext cx="3296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RESULTADOS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87063" y="987574"/>
            <a:ext cx="11769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Texto </a:t>
            </a:r>
          </a:p>
          <a:p>
            <a:endParaRPr lang="pt-BR" sz="2400" dirty="0"/>
          </a:p>
          <a:p>
            <a:r>
              <a:rPr lang="pt-BR" sz="2400" dirty="0" smtClean="0"/>
              <a:t>Tabela</a:t>
            </a:r>
          </a:p>
          <a:p>
            <a:endParaRPr lang="pt-BR" sz="2400" dirty="0"/>
          </a:p>
          <a:p>
            <a:r>
              <a:rPr lang="pt-BR" sz="2400" dirty="0" smtClean="0"/>
              <a:t>Gráfico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9006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923729" y="63664"/>
            <a:ext cx="3296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RESULTADOS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87063" y="987574"/>
            <a:ext cx="11769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Texto </a:t>
            </a:r>
          </a:p>
          <a:p>
            <a:endParaRPr lang="pt-BR" sz="2400" dirty="0"/>
          </a:p>
          <a:p>
            <a:r>
              <a:rPr lang="pt-BR" sz="2400" dirty="0" smtClean="0"/>
              <a:t>Tabela</a:t>
            </a:r>
          </a:p>
          <a:p>
            <a:endParaRPr lang="pt-BR" sz="2400" dirty="0"/>
          </a:p>
          <a:p>
            <a:r>
              <a:rPr lang="pt-BR" sz="2400" dirty="0" smtClean="0"/>
              <a:t>Gráfico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8837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923729" y="63664"/>
            <a:ext cx="3296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RESULTADOS</a:t>
            </a:r>
            <a:endParaRPr lang="pt-BR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87063" y="987574"/>
            <a:ext cx="11769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Texto </a:t>
            </a:r>
          </a:p>
          <a:p>
            <a:endParaRPr lang="pt-BR" sz="2400" dirty="0"/>
          </a:p>
          <a:p>
            <a:r>
              <a:rPr lang="pt-BR" sz="2400" dirty="0" smtClean="0"/>
              <a:t>Tabela</a:t>
            </a:r>
          </a:p>
          <a:p>
            <a:endParaRPr lang="pt-BR" sz="2400" dirty="0"/>
          </a:p>
          <a:p>
            <a:r>
              <a:rPr lang="pt-BR" sz="2400" dirty="0" smtClean="0"/>
              <a:t>Gráfico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3508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ESTE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61</Words>
  <Application>Microsoft Office PowerPoint</Application>
  <PresentationFormat>Apresentação na tela (16:9)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UNOESTE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ledu</dc:creator>
  <cp:lastModifiedBy>UNOESTE</cp:lastModifiedBy>
  <cp:revision>48</cp:revision>
  <dcterms:created xsi:type="dcterms:W3CDTF">2015-03-27T12:49:42Z</dcterms:created>
  <dcterms:modified xsi:type="dcterms:W3CDTF">2022-08-31T11:47:06Z</dcterms:modified>
</cp:coreProperties>
</file>