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82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" y="0"/>
            <a:ext cx="9141968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164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" y="0"/>
            <a:ext cx="9141968" cy="51435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53998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" y="0"/>
            <a:ext cx="9141968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575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" y="0"/>
            <a:ext cx="9141968" cy="51435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4219479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" y="0"/>
            <a:ext cx="9141968" cy="51435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230596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" y="0"/>
            <a:ext cx="9141968" cy="51435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599224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" y="0"/>
            <a:ext cx="9141968" cy="51435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650529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" y="0"/>
            <a:ext cx="9141968" cy="51435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916088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" y="0"/>
            <a:ext cx="9141968" cy="51435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3064472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" y="0"/>
            <a:ext cx="9141968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233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" y="0"/>
            <a:ext cx="9141968" cy="51435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71310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140D9-8CD8-44DB-B857-D1C1A5DD5BBC}" type="datetimeFigureOut">
              <a:rPr lang="pt-BR" smtClean="0"/>
              <a:t>14/09/2018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1E89A-5B72-46E8-B5E8-928E372070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111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8737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059582"/>
            <a:ext cx="7772400" cy="1102519"/>
          </a:xfrm>
        </p:spPr>
        <p:txBody>
          <a:bodyPr/>
          <a:lstStyle/>
          <a:p>
            <a:r>
              <a:rPr lang="pt-BR" dirty="0"/>
              <a:t>TÍTULO DO TRABALHO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/>
              <a:t>Autores:</a:t>
            </a:r>
          </a:p>
          <a:p>
            <a:pPr algn="just"/>
            <a:r>
              <a:rPr lang="pt-BR" dirty="0"/>
              <a:t>XXXXXXX</a:t>
            </a:r>
          </a:p>
          <a:p>
            <a:pPr algn="just"/>
            <a:r>
              <a:rPr lang="pt-BR" dirty="0"/>
              <a:t>XXXXXX</a:t>
            </a:r>
          </a:p>
        </p:txBody>
      </p:sp>
    </p:spTree>
    <p:extLst>
      <p:ext uri="{BB962C8B-B14F-4D97-AF65-F5344CB8AC3E}">
        <p14:creationId xmlns:p14="http://schemas.microsoft.com/office/powerpoint/2010/main" val="2559045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596367"/>
            <a:ext cx="7920880" cy="864096"/>
          </a:xfrm>
        </p:spPr>
        <p:txBody>
          <a:bodyPr>
            <a:normAutofit/>
          </a:bodyPr>
          <a:lstStyle/>
          <a:p>
            <a:pPr algn="l"/>
            <a:r>
              <a:rPr lang="pt-BR" dirty="0"/>
              <a:t>AGENDA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460463"/>
            <a:ext cx="7920880" cy="3086670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pt-BR" dirty="0"/>
              <a:t>Introdução</a:t>
            </a:r>
          </a:p>
          <a:p>
            <a:pPr marL="514350" indent="-514350" algn="just">
              <a:buAutoNum type="arabicPeriod"/>
            </a:pPr>
            <a:r>
              <a:rPr lang="pt-BR" dirty="0"/>
              <a:t>Fundamentação teórica</a:t>
            </a:r>
          </a:p>
          <a:p>
            <a:pPr marL="514350" indent="-514350" algn="just">
              <a:buAutoNum type="arabicPeriod"/>
            </a:pPr>
            <a:r>
              <a:rPr lang="pt-BR" dirty="0"/>
              <a:t>Procedimentos metodológicos</a:t>
            </a:r>
          </a:p>
          <a:p>
            <a:pPr marL="514350" indent="-514350" algn="just">
              <a:buAutoNum type="arabicPeriod"/>
            </a:pPr>
            <a:r>
              <a:rPr lang="pt-BR" dirty="0"/>
              <a:t>Resultados e discussões</a:t>
            </a:r>
          </a:p>
          <a:p>
            <a:pPr marL="514350" indent="-514350" algn="just">
              <a:buAutoNum type="arabicPeriod"/>
            </a:pPr>
            <a:r>
              <a:rPr lang="pt-BR" dirty="0"/>
              <a:t>Considerações finais</a:t>
            </a:r>
          </a:p>
        </p:txBody>
      </p:sp>
    </p:spTree>
    <p:extLst>
      <p:ext uri="{BB962C8B-B14F-4D97-AF65-F5344CB8AC3E}">
        <p14:creationId xmlns:p14="http://schemas.microsoft.com/office/powerpoint/2010/main" val="2024520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596367"/>
            <a:ext cx="7920880" cy="864096"/>
          </a:xfrm>
        </p:spPr>
        <p:txBody>
          <a:bodyPr>
            <a:normAutofit/>
          </a:bodyPr>
          <a:lstStyle/>
          <a:p>
            <a:pPr algn="l"/>
            <a:r>
              <a:rPr lang="pt-BR" dirty="0"/>
              <a:t>1. Introdução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460463"/>
            <a:ext cx="7920880" cy="3086670"/>
          </a:xfrm>
        </p:spPr>
        <p:txBody>
          <a:bodyPr>
            <a:normAutofit/>
          </a:bodyPr>
          <a:lstStyle/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pt-BR" dirty="0"/>
              <a:t>XXXXXXXX</a:t>
            </a:r>
          </a:p>
        </p:txBody>
      </p:sp>
    </p:spTree>
    <p:extLst>
      <p:ext uri="{BB962C8B-B14F-4D97-AF65-F5344CB8AC3E}">
        <p14:creationId xmlns:p14="http://schemas.microsoft.com/office/powerpoint/2010/main" val="2406025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596367"/>
            <a:ext cx="7920880" cy="864096"/>
          </a:xfrm>
        </p:spPr>
        <p:txBody>
          <a:bodyPr>
            <a:normAutofit/>
          </a:bodyPr>
          <a:lstStyle/>
          <a:p>
            <a:pPr algn="l"/>
            <a:r>
              <a:rPr lang="pt-BR" dirty="0"/>
              <a:t>2. Fundamentação teórica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460463"/>
            <a:ext cx="7920880" cy="3086670"/>
          </a:xfrm>
        </p:spPr>
        <p:txBody>
          <a:bodyPr>
            <a:normAutofit/>
          </a:bodyPr>
          <a:lstStyle/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pt-BR" dirty="0"/>
              <a:t>XXXXXXXX</a:t>
            </a:r>
          </a:p>
        </p:txBody>
      </p:sp>
    </p:spTree>
    <p:extLst>
      <p:ext uri="{BB962C8B-B14F-4D97-AF65-F5344CB8AC3E}">
        <p14:creationId xmlns:p14="http://schemas.microsoft.com/office/powerpoint/2010/main" val="3159338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596367"/>
            <a:ext cx="7920880" cy="864096"/>
          </a:xfrm>
        </p:spPr>
        <p:txBody>
          <a:bodyPr>
            <a:normAutofit/>
          </a:bodyPr>
          <a:lstStyle/>
          <a:p>
            <a:pPr algn="l"/>
            <a:r>
              <a:rPr lang="pt-BR" dirty="0"/>
              <a:t>3. Procedimentos metodológicos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460463"/>
            <a:ext cx="7920880" cy="3086670"/>
          </a:xfrm>
        </p:spPr>
        <p:txBody>
          <a:bodyPr>
            <a:normAutofit/>
          </a:bodyPr>
          <a:lstStyle/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pt-BR" dirty="0"/>
              <a:t>XXXXXXXX</a:t>
            </a:r>
          </a:p>
        </p:txBody>
      </p:sp>
    </p:spTree>
    <p:extLst>
      <p:ext uri="{BB962C8B-B14F-4D97-AF65-F5344CB8AC3E}">
        <p14:creationId xmlns:p14="http://schemas.microsoft.com/office/powerpoint/2010/main" val="3696936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596367"/>
            <a:ext cx="7920880" cy="864096"/>
          </a:xfrm>
        </p:spPr>
        <p:txBody>
          <a:bodyPr>
            <a:normAutofit/>
          </a:bodyPr>
          <a:lstStyle/>
          <a:p>
            <a:pPr algn="l"/>
            <a:r>
              <a:rPr lang="pt-BR" dirty="0"/>
              <a:t>4. Resultados e discussões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460463"/>
            <a:ext cx="7920880" cy="3086670"/>
          </a:xfrm>
        </p:spPr>
        <p:txBody>
          <a:bodyPr>
            <a:normAutofit/>
          </a:bodyPr>
          <a:lstStyle/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pt-BR" dirty="0"/>
              <a:t>XXXXXXXX</a:t>
            </a:r>
          </a:p>
        </p:txBody>
      </p:sp>
    </p:spTree>
    <p:extLst>
      <p:ext uri="{BB962C8B-B14F-4D97-AF65-F5344CB8AC3E}">
        <p14:creationId xmlns:p14="http://schemas.microsoft.com/office/powerpoint/2010/main" val="4244920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596367"/>
            <a:ext cx="7920880" cy="864096"/>
          </a:xfrm>
        </p:spPr>
        <p:txBody>
          <a:bodyPr>
            <a:normAutofit/>
          </a:bodyPr>
          <a:lstStyle/>
          <a:p>
            <a:pPr algn="l"/>
            <a:r>
              <a:rPr lang="pt-BR" dirty="0"/>
              <a:t>5. Considerações finais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460463"/>
            <a:ext cx="7920880" cy="3086670"/>
          </a:xfrm>
        </p:spPr>
        <p:txBody>
          <a:bodyPr>
            <a:normAutofit/>
          </a:bodyPr>
          <a:lstStyle/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pt-BR" dirty="0"/>
              <a:t>XXXXXXXX</a:t>
            </a:r>
          </a:p>
        </p:txBody>
      </p:sp>
    </p:spTree>
    <p:extLst>
      <p:ext uri="{BB962C8B-B14F-4D97-AF65-F5344CB8AC3E}">
        <p14:creationId xmlns:p14="http://schemas.microsoft.com/office/powerpoint/2010/main" val="1807183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71956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43</Words>
  <Application>Microsoft Office PowerPoint</Application>
  <PresentationFormat>Apresentação na tela (16:9)</PresentationFormat>
  <Paragraphs>20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2" baseType="lpstr">
      <vt:lpstr>Arial</vt:lpstr>
      <vt:lpstr>Calibri</vt:lpstr>
      <vt:lpstr>Tema do Office</vt:lpstr>
      <vt:lpstr>Apresentação do PowerPoint</vt:lpstr>
      <vt:lpstr>TÍTULO DO TRABALHO</vt:lpstr>
      <vt:lpstr>AGENDA</vt:lpstr>
      <vt:lpstr>1. Introdução</vt:lpstr>
      <vt:lpstr>2. Fundamentação teórica</vt:lpstr>
      <vt:lpstr>3. Procedimentos metodológicos</vt:lpstr>
      <vt:lpstr>4. Resultados e discussões</vt:lpstr>
      <vt:lpstr>5. Considerações finais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FERLUSSARI</dc:creator>
  <cp:lastModifiedBy>Marco Antonio</cp:lastModifiedBy>
  <cp:revision>3</cp:revision>
  <dcterms:created xsi:type="dcterms:W3CDTF">2018-09-04T12:01:35Z</dcterms:created>
  <dcterms:modified xsi:type="dcterms:W3CDTF">2018-09-14T20:34:13Z</dcterms:modified>
</cp:coreProperties>
</file>