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76" autoAdjust="0"/>
    <p:restoredTop sz="90929"/>
  </p:normalViewPr>
  <p:slideViewPr>
    <p:cSldViewPr>
      <p:cViewPr>
        <p:scale>
          <a:sx n="25" d="100"/>
          <a:sy n="25" d="100"/>
        </p:scale>
        <p:origin x="-1704" y="-72"/>
      </p:cViewPr>
      <p:guideLst>
        <p:guide orient="horz" pos="12474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2303125"/>
            <a:ext cx="27543125" cy="84899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2442488"/>
            <a:ext cx="22682200" cy="10121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E5967-EC41-4AE4-9134-FE8246C781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235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3069F-9E72-4734-AC79-AFCEA94E6FA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671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521075"/>
            <a:ext cx="6884988" cy="316833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463" y="3521075"/>
            <a:ext cx="20505737" cy="316833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100CD-B6AE-4526-BB68-E1B2BB2106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1399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A7930-1DDD-42E1-B2E5-292388392C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738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5449213"/>
            <a:ext cx="27544713" cy="7866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6786225"/>
            <a:ext cx="27544713" cy="86629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FFDC7-023B-4BAA-B75C-DF87200393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938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463" y="11441113"/>
            <a:ext cx="13695362" cy="2376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1441113"/>
            <a:ext cx="13695363" cy="2376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515F8-2B57-49B3-B1B9-B84E148C01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490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585913"/>
            <a:ext cx="2916237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864600"/>
            <a:ext cx="1431607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2560300"/>
            <a:ext cx="1431607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864600"/>
            <a:ext cx="1432242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2560300"/>
            <a:ext cx="1432242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B0CC5-D479-425F-8CD2-F8294EACAA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257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F71F7-0736-4B2D-8603-E511B06F5F6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7347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FAC03-AB8F-4DF8-8145-1AC6483570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81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576388"/>
            <a:ext cx="10660062" cy="6711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576388"/>
            <a:ext cx="18113375" cy="33802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8288338"/>
            <a:ext cx="10660062" cy="27090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0C58E-5DD7-4096-AAB2-167D138C0B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8912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7724100"/>
            <a:ext cx="19442112" cy="3271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538538"/>
            <a:ext cx="19442112" cy="23763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0995938"/>
            <a:ext cx="19442112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3E447-D7A6-47D7-9E6E-8AC1C0F3A6E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050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1075"/>
            <a:ext cx="27543125" cy="660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1113"/>
            <a:ext cx="27543125" cy="2376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3875"/>
            <a:ext cx="675005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defTabSz="4114800">
              <a:defRPr sz="63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3875"/>
            <a:ext cx="102616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ctr" defTabSz="4114800">
              <a:defRPr sz="63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3875"/>
            <a:ext cx="675005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>
            <a:lvl1pPr algn="r" defTabSz="4114800">
              <a:defRPr sz="6300"/>
            </a:lvl1pPr>
          </a:lstStyle>
          <a:p>
            <a:fld id="{A29235D7-A822-4243-96B9-6E68FCDB086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1543050" indent="-1543050" algn="l" defTabSz="4114800" rtl="0" fontAlgn="base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fontAlgn="base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  <a:cs typeface="+mn-cs"/>
        </a:defRPr>
      </a:lvl2pPr>
      <a:lvl3pPr marL="5143500" indent="-1028700" algn="l" defTabSz="4114800" rtl="0" fontAlgn="base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cs typeface="+mn-cs"/>
        </a:defRPr>
      </a:lvl3pPr>
      <a:lvl4pPr marL="7200900" indent="-1028700" algn="l" defTabSz="4114800" rtl="0" fontAlgn="base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cs typeface="+mn-cs"/>
        </a:defRPr>
      </a:lvl4pPr>
      <a:lvl5pPr marL="92583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5pPr>
      <a:lvl6pPr marL="97155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6pPr>
      <a:lvl7pPr marL="101727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7pPr>
      <a:lvl8pPr marL="106299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8pPr>
      <a:lvl9pPr marL="11087100" indent="-1028700" algn="l" defTabSz="411480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banner - apresentação cientifica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404050" cy="475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80625" y="858838"/>
            <a:ext cx="21423313" cy="1979612"/>
          </a:xfrm>
        </p:spPr>
        <p:txBody>
          <a:bodyPr/>
          <a:lstStyle/>
          <a:p>
            <a:r>
              <a:rPr lang="pt-BR" altLang="pt-BR" sz="6600">
                <a:latin typeface="Arial Black" pitchFamily="34" charset="0"/>
              </a:rPr>
              <a:t>TÍTULO DO TRABALHO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79838"/>
            <a:ext cx="31251525" cy="2197100"/>
          </a:xfrm>
        </p:spPr>
        <p:txBody>
          <a:bodyPr/>
          <a:lstStyle/>
          <a:p>
            <a:r>
              <a:rPr lang="pt-BR" altLang="pt-BR" sz="3600">
                <a:latin typeface="Arial" charset="0"/>
              </a:rPr>
              <a:t>Nomes e Sobrenomes dos pesquisadores Nonono Nonono</a:t>
            </a:r>
            <a:r>
              <a:rPr lang="pt-BR" altLang="pt-BR" sz="3600" baseline="30000">
                <a:latin typeface="Arial" charset="0"/>
              </a:rPr>
              <a:t>1</a:t>
            </a:r>
            <a:r>
              <a:rPr lang="pt-BR" altLang="pt-BR" sz="3600">
                <a:latin typeface="Arial" charset="0"/>
              </a:rPr>
              <a:t>, Nonono Nonono</a:t>
            </a:r>
            <a:r>
              <a:rPr lang="pt-BR" altLang="pt-BR" sz="3600" baseline="30000">
                <a:latin typeface="Arial" charset="0"/>
              </a:rPr>
              <a:t>2</a:t>
            </a:r>
            <a:r>
              <a:rPr lang="pt-BR" altLang="pt-BR" sz="3600">
                <a:latin typeface="Arial" charset="0"/>
              </a:rPr>
              <a:t>, Nonono Nonono</a:t>
            </a:r>
            <a:r>
              <a:rPr lang="pt-BR" altLang="pt-BR" sz="3600" baseline="30000">
                <a:latin typeface="Arial" charset="0"/>
              </a:rPr>
              <a:t>3</a:t>
            </a:r>
            <a:r>
              <a:rPr lang="pt-BR" altLang="pt-BR" sz="3600">
                <a:latin typeface="Arial" charset="0"/>
              </a:rPr>
              <a:t>, Nonono Nonono</a:t>
            </a:r>
            <a:r>
              <a:rPr lang="pt-BR" altLang="pt-BR" sz="3600" baseline="30000">
                <a:latin typeface="Arial" charset="0"/>
              </a:rPr>
              <a:t>4</a:t>
            </a:r>
            <a:r>
              <a:rPr lang="pt-BR" altLang="pt-BR" sz="3600">
                <a:latin typeface="Arial" charset="0"/>
              </a:rPr>
              <a:t>.</a:t>
            </a:r>
          </a:p>
          <a:p>
            <a:r>
              <a:rPr lang="pt-BR" altLang="pt-BR" sz="3600">
                <a:latin typeface="Arial" charset="0"/>
              </a:rPr>
              <a:t>1 Departamento/Curso e IES, 2 Departamento/Curso e IES, 3 Departamento/Curso e IES, 4 Departamento/Curso e IES.</a:t>
            </a:r>
          </a:p>
          <a:p>
            <a:r>
              <a:rPr lang="pt-BR" altLang="pt-BR" sz="3600">
                <a:latin typeface="Arial" charset="0"/>
              </a:rPr>
              <a:t>Apoio financeiro: Nonono Nonono. e-mail do autor principal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04825" y="7194550"/>
            <a:ext cx="15120938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5000" dirty="0">
                <a:latin typeface="Arial Black" pitchFamily="34" charset="0"/>
              </a:rPr>
              <a:t>Introdução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633825" y="7194550"/>
            <a:ext cx="15265400" cy="392261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Gráfico </a:t>
            </a:r>
          </a:p>
          <a:p>
            <a:pPr algn="ctr">
              <a:spcBef>
                <a:spcPct val="50000"/>
              </a:spcBef>
            </a:pP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ou</a:t>
            </a:r>
            <a:endParaRPr lang="pt-BR" altLang="pt-BR" sz="48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Figura </a:t>
            </a: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(opcionais)</a:t>
            </a:r>
            <a:endParaRPr lang="pt-BR" altLang="pt-BR" sz="7100" b="1" dirty="0">
              <a:solidFill>
                <a:schemeClr val="bg1"/>
              </a:solidFill>
              <a:latin typeface="Humanst531 Blk BT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6633825" y="11916619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lvl1pPr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20574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41148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61722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2296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86868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96012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00584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 dirty="0">
                <a:latin typeface="Arial" charset="0"/>
                <a:cs typeface="Arial" charset="0"/>
              </a:rPr>
              <a:t>Figura 2. </a:t>
            </a:r>
            <a:r>
              <a:rPr lang="pt-BR" altLang="pt-BR" sz="3200" dirty="0" err="1">
                <a:latin typeface="Arial" charset="0"/>
                <a:cs typeface="Arial" charset="0"/>
              </a:rPr>
              <a:t>Lorem</a:t>
            </a:r>
            <a:r>
              <a:rPr lang="pt-BR" altLang="pt-BR" sz="3200" dirty="0">
                <a:latin typeface="Arial" charset="0"/>
                <a:cs typeface="Arial" charset="0"/>
              </a:rPr>
              <a:t> ipsum </a:t>
            </a:r>
            <a:r>
              <a:rPr lang="pt-BR" altLang="pt-BR" sz="3200" dirty="0" err="1">
                <a:latin typeface="Arial" charset="0"/>
                <a:cs typeface="Arial" charset="0"/>
              </a:rPr>
              <a:t>dolor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sit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amet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consectetur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adipiscing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elit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Duis</a:t>
            </a:r>
            <a:r>
              <a:rPr lang="pt-BR" altLang="pt-BR" sz="3200" dirty="0">
                <a:latin typeface="Arial" charset="0"/>
                <a:cs typeface="Arial" charset="0"/>
              </a:rPr>
              <a:t> in </a:t>
            </a:r>
            <a:r>
              <a:rPr lang="pt-BR" altLang="pt-BR" sz="3200" dirty="0" err="1">
                <a:latin typeface="Arial" charset="0"/>
                <a:cs typeface="Arial" charset="0"/>
              </a:rPr>
              <a:t>turpis</a:t>
            </a:r>
            <a:r>
              <a:rPr lang="pt-BR" altLang="pt-BR" sz="3200" dirty="0">
                <a:latin typeface="Arial" charset="0"/>
                <a:cs typeface="Arial" charset="0"/>
              </a:rPr>
              <a:t> quis </a:t>
            </a:r>
            <a:r>
              <a:rPr lang="pt-BR" altLang="pt-BR" sz="3200" dirty="0" err="1">
                <a:latin typeface="Arial" charset="0"/>
                <a:cs typeface="Arial" charset="0"/>
              </a:rPr>
              <a:t>velit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dapibus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consequat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Vivamus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tortor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ligula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posuere</a:t>
            </a:r>
            <a:r>
              <a:rPr lang="pt-BR" altLang="pt-BR" sz="3200" dirty="0">
                <a:latin typeface="Arial" charset="0"/>
                <a:cs typeface="Arial" charset="0"/>
              </a:rPr>
              <a:t> id </a:t>
            </a:r>
            <a:r>
              <a:rPr lang="pt-BR" altLang="pt-BR" sz="3200" dirty="0" err="1">
                <a:latin typeface="Arial" charset="0"/>
                <a:cs typeface="Arial" charset="0"/>
              </a:rPr>
              <a:t>laoreet</a:t>
            </a:r>
            <a:r>
              <a:rPr lang="pt-BR" altLang="pt-BR" sz="3200" dirty="0">
                <a:latin typeface="Arial" charset="0"/>
                <a:cs typeface="Arial" charset="0"/>
              </a:rPr>
              <a:t> quis, </a:t>
            </a:r>
            <a:r>
              <a:rPr lang="pt-BR" altLang="pt-BR" sz="3200" dirty="0" err="1">
                <a:latin typeface="Arial" charset="0"/>
                <a:cs typeface="Arial" charset="0"/>
              </a:rPr>
              <a:t>ultrices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eget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nulla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55625" y="8281988"/>
            <a:ext cx="14854238" cy="2419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/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ipsum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consectetur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adipiscing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Duis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tortor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ligula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posuere</a:t>
            </a:r>
            <a:r>
              <a:rPr lang="pt-BR" altLang="pt-BR" sz="3600" dirty="0">
                <a:latin typeface="Arial" charset="0"/>
              </a:rPr>
              <a:t> id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quis, </a:t>
            </a:r>
            <a:r>
              <a:rPr lang="pt-BR" altLang="pt-BR" sz="3600" dirty="0" err="1">
                <a:latin typeface="Arial" charset="0"/>
              </a:rPr>
              <a:t>ultrices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Maecenas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odio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posuere</a:t>
            </a:r>
            <a:r>
              <a:rPr lang="pt-BR" altLang="pt-BR" sz="3600" dirty="0">
                <a:latin typeface="Arial" charset="0"/>
              </a:rPr>
              <a:t> non </a:t>
            </a:r>
            <a:r>
              <a:rPr lang="pt-BR" altLang="pt-BR" sz="3600" dirty="0" err="1">
                <a:latin typeface="Arial" charset="0"/>
              </a:rPr>
              <a:t>tempor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tincidunt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Integer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molestie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ipsum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consectetur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adipiscing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Fusce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molestie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blandit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</a:t>
            </a:r>
            <a:r>
              <a:rPr lang="pt-BR" altLang="pt-BR" sz="3600" dirty="0">
                <a:latin typeface="Arial" charset="0"/>
              </a:rPr>
              <a:t> justo </a:t>
            </a:r>
            <a:r>
              <a:rPr lang="pt-BR" altLang="pt-BR" sz="3600" dirty="0" err="1">
                <a:latin typeface="Arial" charset="0"/>
              </a:rPr>
              <a:t>ultrices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Etiam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augue</a:t>
            </a:r>
            <a:r>
              <a:rPr lang="pt-BR" altLang="pt-BR" sz="3600" dirty="0">
                <a:latin typeface="Arial" charset="0"/>
              </a:rPr>
              <a:t> et urna </a:t>
            </a:r>
            <a:r>
              <a:rPr lang="pt-BR" altLang="pt-BR" sz="3600" dirty="0" err="1">
                <a:latin typeface="Arial" charset="0"/>
              </a:rPr>
              <a:t>dignissim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pharetra</a:t>
            </a:r>
            <a:r>
              <a:rPr lang="pt-BR" altLang="pt-BR" sz="3600" dirty="0">
                <a:latin typeface="Arial" charset="0"/>
              </a:rPr>
              <a:t> ut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nunc. </a:t>
            </a:r>
            <a:r>
              <a:rPr lang="pt-BR" altLang="pt-BR" sz="3600" dirty="0" err="1">
                <a:latin typeface="Arial" charset="0"/>
              </a:rPr>
              <a:t>Donec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dictum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ullamcorper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porttitor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commodo</a:t>
            </a:r>
            <a:r>
              <a:rPr lang="pt-BR" altLang="pt-BR" sz="3600" dirty="0">
                <a:latin typeface="Arial" charset="0"/>
              </a:rPr>
              <a:t> magna </a:t>
            </a:r>
            <a:r>
              <a:rPr lang="pt-BR" altLang="pt-BR" sz="3600" dirty="0" err="1">
                <a:latin typeface="Arial" charset="0"/>
              </a:rPr>
              <a:t>suscipit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leo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bibendum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auctor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000" dirty="0">
                <a:latin typeface="Arial Black" pitchFamily="34" charset="0"/>
              </a:rPr>
              <a:t>Objetivo</a:t>
            </a:r>
          </a:p>
          <a:p>
            <a:pPr algn="just"/>
            <a:endParaRPr lang="pt-BR" altLang="pt-BR" sz="3200" dirty="0">
              <a:latin typeface="Arial" charset="0"/>
            </a:endParaRPr>
          </a:p>
          <a:p>
            <a:pPr algn="just"/>
            <a:r>
              <a:rPr lang="pt-BR" altLang="pt-BR" sz="3600" dirty="0">
                <a:latin typeface="Arial" charset="0"/>
              </a:rPr>
              <a:t>Cum </a:t>
            </a:r>
            <a:r>
              <a:rPr lang="pt-BR" altLang="pt-BR" sz="3600" dirty="0" err="1">
                <a:latin typeface="Arial" charset="0"/>
              </a:rPr>
              <a:t>sociis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natoque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penatibus</a:t>
            </a:r>
            <a:r>
              <a:rPr lang="pt-BR" altLang="pt-BR" sz="3600" dirty="0">
                <a:latin typeface="Arial" charset="0"/>
              </a:rPr>
              <a:t> et </a:t>
            </a:r>
            <a:r>
              <a:rPr lang="pt-BR" altLang="pt-BR" sz="3600" dirty="0" err="1">
                <a:latin typeface="Arial" charset="0"/>
              </a:rPr>
              <a:t>magnis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parturient</a:t>
            </a:r>
            <a:r>
              <a:rPr lang="pt-BR" altLang="pt-BR" sz="3600" dirty="0">
                <a:latin typeface="Arial" charset="0"/>
              </a:rPr>
              <a:t> montes, </a:t>
            </a:r>
            <a:r>
              <a:rPr lang="pt-BR" altLang="pt-BR" sz="3600" dirty="0" err="1">
                <a:latin typeface="Arial" charset="0"/>
              </a:rPr>
              <a:t>nascetur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ridiculus</a:t>
            </a:r>
            <a:r>
              <a:rPr lang="pt-BR" altLang="pt-BR" sz="3600" dirty="0">
                <a:latin typeface="Arial" charset="0"/>
              </a:rPr>
              <a:t> mus.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justo et </a:t>
            </a:r>
            <a:r>
              <a:rPr lang="pt-BR" altLang="pt-BR" sz="3600" dirty="0" err="1">
                <a:latin typeface="Arial" charset="0"/>
              </a:rPr>
              <a:t>dui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scelerisque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Praesent</a:t>
            </a:r>
            <a:r>
              <a:rPr lang="pt-BR" altLang="pt-BR" sz="3600" dirty="0">
                <a:latin typeface="Arial" charset="0"/>
              </a:rPr>
              <a:t> a </a:t>
            </a:r>
            <a:r>
              <a:rPr lang="pt-BR" altLang="pt-BR" sz="3600" dirty="0" err="1">
                <a:latin typeface="Arial" charset="0"/>
              </a:rPr>
              <a:t>ullamcorper</a:t>
            </a:r>
            <a:r>
              <a:rPr lang="pt-BR" altLang="pt-BR" sz="3600" dirty="0">
                <a:latin typeface="Arial" charset="0"/>
              </a:rPr>
              <a:t> justo. 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000" dirty="0">
                <a:latin typeface="Arial Black" pitchFamily="34" charset="0"/>
              </a:rPr>
              <a:t>Metodologia</a:t>
            </a:r>
          </a:p>
          <a:p>
            <a:pPr algn="just"/>
            <a:endParaRPr lang="pt-BR" altLang="pt-BR" sz="3000" dirty="0">
              <a:latin typeface="Arial Black" pitchFamily="34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vehicula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purus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mollis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tristique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eleifend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Cras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sem, </a:t>
            </a:r>
            <a:r>
              <a:rPr lang="pt-BR" altLang="pt-BR" sz="3600" dirty="0" err="1">
                <a:latin typeface="Arial" charset="0"/>
              </a:rPr>
              <a:t>tincidunt</a:t>
            </a:r>
            <a:r>
              <a:rPr lang="pt-BR" altLang="pt-BR" sz="3600" dirty="0">
                <a:latin typeface="Arial" charset="0"/>
              </a:rPr>
              <a:t> ut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 ut,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quam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Duis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felis</a:t>
            </a:r>
            <a:r>
              <a:rPr lang="pt-BR" altLang="pt-BR" sz="3600" dirty="0">
                <a:latin typeface="Arial" charset="0"/>
              </a:rPr>
              <a:t> quis </a:t>
            </a:r>
            <a:r>
              <a:rPr lang="pt-BR" altLang="pt-BR" sz="3600" dirty="0" err="1">
                <a:latin typeface="Arial" charset="0"/>
              </a:rPr>
              <a:t>tortor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congue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egestas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dapibus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erat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Cras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ligula</a:t>
            </a:r>
            <a:r>
              <a:rPr lang="pt-BR" altLang="pt-BR" sz="3600" dirty="0">
                <a:latin typeface="Arial" charset="0"/>
              </a:rPr>
              <a:t> sem,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a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fringilla</a:t>
            </a:r>
            <a:r>
              <a:rPr lang="pt-BR" altLang="pt-BR" sz="3600" dirty="0">
                <a:latin typeface="Arial" charset="0"/>
              </a:rPr>
              <a:t> et </a:t>
            </a:r>
            <a:r>
              <a:rPr lang="pt-BR" altLang="pt-BR" sz="3600" dirty="0" err="1">
                <a:latin typeface="Arial" charset="0"/>
              </a:rPr>
              <a:t>odio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nisl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euismod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pharetra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vitae mi. </a:t>
            </a:r>
            <a:r>
              <a:rPr lang="pt-BR" altLang="pt-BR" sz="3600" dirty="0" err="1">
                <a:latin typeface="Arial" charset="0"/>
              </a:rPr>
              <a:t>Curabitur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eleifend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risus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non </a:t>
            </a:r>
            <a:r>
              <a:rPr lang="pt-BR" altLang="pt-BR" sz="3600" dirty="0" err="1">
                <a:latin typeface="Arial" charset="0"/>
              </a:rPr>
              <a:t>iaculis</a:t>
            </a:r>
            <a:r>
              <a:rPr lang="pt-BR" altLang="pt-BR" sz="3600" dirty="0">
                <a:latin typeface="Arial" charset="0"/>
              </a:rPr>
              <a:t> mi. </a:t>
            </a:r>
            <a:r>
              <a:rPr lang="pt-BR" altLang="pt-BR" sz="3600" dirty="0" err="1">
                <a:latin typeface="Arial" charset="0"/>
              </a:rPr>
              <a:t>Aenean</a:t>
            </a:r>
            <a:r>
              <a:rPr lang="pt-BR" altLang="pt-BR" sz="3600" dirty="0">
                <a:latin typeface="Arial" charset="0"/>
              </a:rPr>
              <a:t> id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est.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quis justo erat, non </a:t>
            </a:r>
            <a:r>
              <a:rPr lang="pt-BR" altLang="pt-BR" sz="3600" dirty="0" err="1">
                <a:latin typeface="Arial" charset="0"/>
              </a:rPr>
              <a:t>laoreet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nisi</a:t>
            </a:r>
            <a:r>
              <a:rPr lang="pt-BR" altLang="pt-BR" sz="3600" dirty="0">
                <a:latin typeface="Arial" charset="0"/>
              </a:rPr>
              <a:t>. 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Nullam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magna. Nam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orci</a:t>
            </a:r>
            <a:r>
              <a:rPr lang="pt-BR" altLang="pt-BR" sz="3600" dirty="0">
                <a:latin typeface="Arial" charset="0"/>
              </a:rPr>
              <a:t> erat,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Nullam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nec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lorem</a:t>
            </a:r>
            <a:r>
              <a:rPr lang="pt-BR" altLang="pt-BR" sz="3600" dirty="0">
                <a:latin typeface="Arial" charset="0"/>
              </a:rPr>
              <a:t> magna. Nam </a:t>
            </a:r>
            <a:r>
              <a:rPr lang="pt-BR" altLang="pt-BR" sz="3600" dirty="0" err="1">
                <a:latin typeface="Arial" charset="0"/>
              </a:rPr>
              <a:t>volutpat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orci</a:t>
            </a:r>
            <a:r>
              <a:rPr lang="pt-BR" altLang="pt-BR" sz="3600" dirty="0">
                <a:latin typeface="Arial" charset="0"/>
              </a:rPr>
              <a:t> erat, </a:t>
            </a:r>
            <a:r>
              <a:rPr lang="pt-BR" altLang="pt-BR" sz="3600" dirty="0" err="1">
                <a:latin typeface="Arial" charset="0"/>
              </a:rPr>
              <a:t>hendrerit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rutrum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velit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5000" dirty="0">
                <a:latin typeface="Arial Black" pitchFamily="34" charset="0"/>
              </a:rPr>
              <a:t>Resultados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ornare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sodales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lectus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porttitor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Quisque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congue</a:t>
            </a:r>
            <a:r>
              <a:rPr lang="pt-BR" altLang="pt-BR" sz="3600" dirty="0">
                <a:latin typeface="Arial" charset="0"/>
              </a:rPr>
              <a:t>, ante et </a:t>
            </a:r>
            <a:r>
              <a:rPr lang="pt-BR" altLang="pt-BR" sz="3600" dirty="0" err="1">
                <a:latin typeface="Arial" charset="0"/>
              </a:rPr>
              <a:t>luctus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dignissim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turpis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nisl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rhoncus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nulla</a:t>
            </a:r>
            <a:r>
              <a:rPr lang="pt-BR" altLang="pt-BR" sz="3600" dirty="0">
                <a:latin typeface="Arial" charset="0"/>
              </a:rPr>
              <a:t>, </a:t>
            </a:r>
            <a:r>
              <a:rPr lang="pt-BR" altLang="pt-BR" sz="3600" dirty="0" err="1">
                <a:latin typeface="Arial" charset="0"/>
              </a:rPr>
              <a:t>sed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sagittis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enim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felis</a:t>
            </a:r>
            <a:r>
              <a:rPr lang="pt-BR" altLang="pt-BR" sz="3600" dirty="0">
                <a:latin typeface="Arial" charset="0"/>
              </a:rPr>
              <a:t> ac </a:t>
            </a:r>
            <a:r>
              <a:rPr lang="pt-BR" altLang="pt-BR" sz="3600" dirty="0" err="1">
                <a:latin typeface="Arial" charset="0"/>
              </a:rPr>
              <a:t>enim</a:t>
            </a:r>
            <a:r>
              <a:rPr lang="pt-BR" altLang="pt-BR" sz="3600" dirty="0">
                <a:latin typeface="Arial" charset="0"/>
              </a:rPr>
              <a:t>.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6778288" y="22754803"/>
            <a:ext cx="15120937" cy="1517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4900" dirty="0">
                <a:latin typeface="Arial Black" pitchFamily="34" charset="0"/>
              </a:rPr>
              <a:t>Discussão</a:t>
            </a:r>
          </a:p>
          <a:p>
            <a:pPr>
              <a:spcBef>
                <a:spcPct val="50000"/>
              </a:spcBef>
            </a:pPr>
            <a:endParaRPr lang="pt-BR" altLang="pt-BR" sz="3600" dirty="0">
              <a:latin typeface="Arial" charset="0"/>
            </a:endParaRP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tempus.</a:t>
            </a: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pPr algn="just"/>
            <a:endParaRPr lang="pt-BR" altLang="pt-BR" sz="3600" dirty="0">
              <a:latin typeface="Arial" charset="0"/>
            </a:endParaRPr>
          </a:p>
          <a:p>
            <a:r>
              <a:rPr lang="pt-BR" altLang="pt-BR" sz="5000" dirty="0">
                <a:latin typeface="Arial Black" pitchFamily="34" charset="0"/>
              </a:rPr>
              <a:t>Conclusão</a:t>
            </a:r>
          </a:p>
          <a:p>
            <a:endParaRPr lang="pt-BR" altLang="pt-BR" sz="2200" dirty="0"/>
          </a:p>
          <a:p>
            <a:r>
              <a:rPr lang="pt-BR" altLang="pt-BR" sz="3600" dirty="0" err="1">
                <a:latin typeface="Arial" charset="0"/>
              </a:rPr>
              <a:t>Pellentesque</a:t>
            </a:r>
            <a:r>
              <a:rPr lang="pt-BR" altLang="pt-BR" sz="3600" dirty="0">
                <a:latin typeface="Arial" charset="0"/>
              </a:rPr>
              <a:t> in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et erat </a:t>
            </a:r>
            <a:r>
              <a:rPr lang="pt-BR" altLang="pt-BR" sz="3600" dirty="0" err="1">
                <a:latin typeface="Arial" charset="0"/>
              </a:rPr>
              <a:t>vulputate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consequat</a:t>
            </a:r>
            <a:r>
              <a:rPr lang="pt-BR" altLang="pt-BR" sz="3600" dirty="0">
                <a:latin typeface="Arial" charset="0"/>
              </a:rPr>
              <a:t>. </a:t>
            </a:r>
            <a:r>
              <a:rPr lang="pt-BR" altLang="pt-BR" sz="3600" dirty="0" err="1">
                <a:latin typeface="Arial" charset="0"/>
              </a:rPr>
              <a:t>Vivamus</a:t>
            </a:r>
            <a:r>
              <a:rPr lang="pt-BR" altLang="pt-BR" sz="3600" dirty="0">
                <a:latin typeface="Arial" charset="0"/>
              </a:rPr>
              <a:t> ut erat </a:t>
            </a:r>
            <a:r>
              <a:rPr lang="pt-BR" altLang="pt-BR" sz="3600" dirty="0" err="1">
                <a:latin typeface="Arial" charset="0"/>
              </a:rPr>
              <a:t>eget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dolor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imperdiet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aliquam</a:t>
            </a:r>
            <a:r>
              <a:rPr lang="pt-BR" altLang="pt-BR" sz="3600" dirty="0">
                <a:latin typeface="Arial" charset="0"/>
              </a:rPr>
              <a:t> ac eu est. </a:t>
            </a:r>
            <a:r>
              <a:rPr lang="pt-BR" altLang="pt-BR" sz="3600" dirty="0" err="1">
                <a:latin typeface="Arial" charset="0"/>
              </a:rPr>
              <a:t>Mauris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condimentum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varius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elit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sit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amet</a:t>
            </a:r>
            <a:r>
              <a:rPr lang="pt-BR" altLang="pt-BR" sz="3600" dirty="0">
                <a:latin typeface="Arial" charset="0"/>
              </a:rPr>
              <a:t> tempus. Nam </a:t>
            </a:r>
            <a:r>
              <a:rPr lang="pt-BR" altLang="pt-BR" sz="3600" dirty="0" err="1">
                <a:latin typeface="Arial" charset="0"/>
              </a:rPr>
              <a:t>convallis</a:t>
            </a:r>
            <a:r>
              <a:rPr lang="pt-BR" altLang="pt-BR" sz="3600" dirty="0">
                <a:latin typeface="Arial" charset="0"/>
              </a:rPr>
              <a:t> </a:t>
            </a:r>
            <a:r>
              <a:rPr lang="pt-BR" altLang="pt-BR" sz="3600" dirty="0" err="1">
                <a:latin typeface="Arial" charset="0"/>
              </a:rPr>
              <a:t>mattis</a:t>
            </a:r>
            <a:r>
              <a:rPr lang="pt-BR" altLang="pt-BR" sz="3600" dirty="0">
                <a:latin typeface="Arial" charset="0"/>
              </a:rPr>
              <a:t> tempus</a:t>
            </a:r>
            <a:r>
              <a:rPr lang="pt-BR" altLang="pt-BR" sz="3600" dirty="0" smtClean="0">
                <a:latin typeface="Arial" charset="0"/>
              </a:rPr>
              <a:t>.</a:t>
            </a:r>
          </a:p>
          <a:p>
            <a:endParaRPr lang="pt-BR" altLang="pt-BR" sz="3600" dirty="0">
              <a:latin typeface="Arial" charset="0"/>
            </a:endParaRPr>
          </a:p>
          <a:p>
            <a:endParaRPr lang="pt-BR" altLang="pt-BR" sz="3600" dirty="0" smtClean="0">
              <a:latin typeface="Arial" charset="0"/>
            </a:endParaRPr>
          </a:p>
          <a:p>
            <a:endParaRPr lang="pt-BR" altLang="pt-BR" sz="3600">
              <a:latin typeface="Arial" charset="0"/>
            </a:endParaRPr>
          </a:p>
          <a:p>
            <a:endParaRPr lang="pt-BR" altLang="pt-BR" sz="3600" dirty="0" smtClean="0">
              <a:latin typeface="Arial" charset="0"/>
            </a:endParaRPr>
          </a:p>
          <a:p>
            <a:r>
              <a:rPr lang="pt-BR" altLang="pt-BR" sz="5000" dirty="0" smtClean="0">
                <a:latin typeface="Arial Black" pitchFamily="34" charset="0"/>
              </a:rPr>
              <a:t>Referências</a:t>
            </a:r>
          </a:p>
          <a:p>
            <a:r>
              <a:rPr lang="pt-BR" altLang="pt-BR" sz="3600" dirty="0" err="1" smtClean="0">
                <a:latin typeface="Arial" charset="0"/>
              </a:rPr>
              <a:t>Pellentesque</a:t>
            </a:r>
            <a:r>
              <a:rPr lang="pt-BR" altLang="pt-BR" sz="3600" dirty="0" smtClean="0">
                <a:latin typeface="Arial" charset="0"/>
              </a:rPr>
              <a:t> in </a:t>
            </a:r>
            <a:r>
              <a:rPr lang="pt-BR" altLang="pt-BR" sz="3600" dirty="0" err="1" smtClean="0">
                <a:latin typeface="Arial" charset="0"/>
              </a:rPr>
              <a:t>mauris</a:t>
            </a:r>
            <a:r>
              <a:rPr lang="pt-BR" altLang="pt-BR" sz="3600" dirty="0" smtClean="0">
                <a:latin typeface="Arial" charset="0"/>
              </a:rPr>
              <a:t> et erat </a:t>
            </a:r>
            <a:r>
              <a:rPr lang="pt-BR" altLang="pt-BR" sz="3600" dirty="0" err="1" smtClean="0">
                <a:latin typeface="Arial" charset="0"/>
              </a:rPr>
              <a:t>vulputate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consequat</a:t>
            </a:r>
            <a:r>
              <a:rPr lang="pt-BR" altLang="pt-BR" sz="3600" dirty="0" smtClean="0">
                <a:latin typeface="Arial" charset="0"/>
              </a:rPr>
              <a:t>. </a:t>
            </a:r>
            <a:r>
              <a:rPr lang="pt-BR" altLang="pt-BR" sz="3600" dirty="0" err="1" smtClean="0">
                <a:latin typeface="Arial" charset="0"/>
              </a:rPr>
              <a:t>Vivamus</a:t>
            </a:r>
            <a:r>
              <a:rPr lang="pt-BR" altLang="pt-BR" sz="3600" dirty="0" smtClean="0">
                <a:latin typeface="Arial" charset="0"/>
              </a:rPr>
              <a:t> ut erat </a:t>
            </a:r>
            <a:r>
              <a:rPr lang="pt-BR" altLang="pt-BR" sz="3600" dirty="0" err="1" smtClean="0">
                <a:latin typeface="Arial" charset="0"/>
              </a:rPr>
              <a:t>eget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dolor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imperdiet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aliquam</a:t>
            </a:r>
            <a:r>
              <a:rPr lang="pt-BR" altLang="pt-BR" sz="3600" dirty="0" smtClean="0">
                <a:latin typeface="Arial" charset="0"/>
              </a:rPr>
              <a:t> ac eu est. </a:t>
            </a:r>
            <a:r>
              <a:rPr lang="pt-BR" altLang="pt-BR" sz="3600" dirty="0" err="1" smtClean="0">
                <a:latin typeface="Arial" charset="0"/>
              </a:rPr>
              <a:t>Mauris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condimentum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varius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elit</a:t>
            </a:r>
            <a:r>
              <a:rPr lang="pt-BR" altLang="pt-BR" sz="3600" dirty="0" smtClean="0">
                <a:latin typeface="Arial" charset="0"/>
              </a:rPr>
              <a:t> </a:t>
            </a:r>
            <a:r>
              <a:rPr lang="pt-BR" altLang="pt-BR" sz="3600" dirty="0" err="1" smtClean="0">
                <a:latin typeface="Arial" charset="0"/>
              </a:rPr>
              <a:t>sit</a:t>
            </a:r>
            <a:endParaRPr lang="pt-BR" altLang="pt-BR" sz="3600" dirty="0">
              <a:latin typeface="Arial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6633825" y="15373003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lvl1pPr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20574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41148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61722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2296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86868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96012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00584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 dirty="0">
                <a:latin typeface="Arial" charset="0"/>
                <a:cs typeface="Arial" charset="0"/>
              </a:rPr>
              <a:t>Tabela 1. </a:t>
            </a:r>
            <a:r>
              <a:rPr lang="pt-BR" altLang="pt-BR" sz="3200" dirty="0" err="1">
                <a:latin typeface="Arial" charset="0"/>
                <a:cs typeface="Arial" charset="0"/>
              </a:rPr>
              <a:t>Lorem</a:t>
            </a:r>
            <a:r>
              <a:rPr lang="pt-BR" altLang="pt-BR" sz="3200" dirty="0">
                <a:latin typeface="Arial" charset="0"/>
                <a:cs typeface="Arial" charset="0"/>
              </a:rPr>
              <a:t> ipsum </a:t>
            </a:r>
            <a:r>
              <a:rPr lang="pt-BR" altLang="pt-BR" sz="3200" dirty="0" err="1">
                <a:latin typeface="Arial" charset="0"/>
                <a:cs typeface="Arial" charset="0"/>
              </a:rPr>
              <a:t>dolor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sit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amet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consectetur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adipiscing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elit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Duis</a:t>
            </a:r>
            <a:r>
              <a:rPr lang="pt-BR" altLang="pt-BR" sz="3200" dirty="0">
                <a:latin typeface="Arial" charset="0"/>
                <a:cs typeface="Arial" charset="0"/>
              </a:rPr>
              <a:t> in </a:t>
            </a:r>
            <a:r>
              <a:rPr lang="pt-BR" altLang="pt-BR" sz="3200" dirty="0" err="1">
                <a:latin typeface="Arial" charset="0"/>
                <a:cs typeface="Arial" charset="0"/>
              </a:rPr>
              <a:t>turpis</a:t>
            </a:r>
            <a:r>
              <a:rPr lang="pt-BR" altLang="pt-BR" sz="3200" dirty="0">
                <a:latin typeface="Arial" charset="0"/>
                <a:cs typeface="Arial" charset="0"/>
              </a:rPr>
              <a:t> quis </a:t>
            </a:r>
            <a:r>
              <a:rPr lang="pt-BR" altLang="pt-BR" sz="3200" dirty="0" err="1">
                <a:latin typeface="Arial" charset="0"/>
                <a:cs typeface="Arial" charset="0"/>
              </a:rPr>
              <a:t>velit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dapibus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consequat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  <a:r>
              <a:rPr lang="pt-BR" altLang="pt-BR" sz="3200" dirty="0" err="1">
                <a:latin typeface="Arial" charset="0"/>
                <a:cs typeface="Arial" charset="0"/>
              </a:rPr>
              <a:t>Vivamus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tortor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ligula</a:t>
            </a:r>
            <a:r>
              <a:rPr lang="pt-BR" altLang="pt-BR" sz="3200" dirty="0">
                <a:latin typeface="Arial" charset="0"/>
                <a:cs typeface="Arial" charset="0"/>
              </a:rPr>
              <a:t>, </a:t>
            </a:r>
            <a:r>
              <a:rPr lang="pt-BR" altLang="pt-BR" sz="3200" dirty="0" err="1">
                <a:latin typeface="Arial" charset="0"/>
                <a:cs typeface="Arial" charset="0"/>
              </a:rPr>
              <a:t>posuere</a:t>
            </a:r>
            <a:r>
              <a:rPr lang="pt-BR" altLang="pt-BR" sz="3200" dirty="0">
                <a:latin typeface="Arial" charset="0"/>
                <a:cs typeface="Arial" charset="0"/>
              </a:rPr>
              <a:t> id </a:t>
            </a:r>
            <a:r>
              <a:rPr lang="pt-BR" altLang="pt-BR" sz="3200" dirty="0" err="1">
                <a:latin typeface="Arial" charset="0"/>
                <a:cs typeface="Arial" charset="0"/>
              </a:rPr>
              <a:t>laoreet</a:t>
            </a:r>
            <a:r>
              <a:rPr lang="pt-BR" altLang="pt-BR" sz="3200" dirty="0">
                <a:latin typeface="Arial" charset="0"/>
                <a:cs typeface="Arial" charset="0"/>
              </a:rPr>
              <a:t> quis, </a:t>
            </a:r>
            <a:r>
              <a:rPr lang="pt-BR" altLang="pt-BR" sz="3200" dirty="0" err="1">
                <a:latin typeface="Arial" charset="0"/>
                <a:cs typeface="Arial" charset="0"/>
              </a:rPr>
              <a:t>ultrices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eget</a:t>
            </a:r>
            <a:r>
              <a:rPr lang="pt-BR" altLang="pt-BR" sz="3200" dirty="0">
                <a:latin typeface="Arial" charset="0"/>
                <a:cs typeface="Arial" charset="0"/>
              </a:rPr>
              <a:t> </a:t>
            </a:r>
            <a:r>
              <a:rPr lang="pt-BR" altLang="pt-BR" sz="3200" dirty="0" err="1">
                <a:latin typeface="Arial" charset="0"/>
                <a:cs typeface="Arial" charset="0"/>
              </a:rPr>
              <a:t>nulla</a:t>
            </a:r>
            <a:r>
              <a:rPr lang="pt-BR" altLang="pt-BR" sz="3200" dirty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576263" y="37263388"/>
            <a:ext cx="1526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1480" tIns="205740" rIns="411480" bIns="205740"/>
          <a:lstStyle>
            <a:lvl1pPr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20574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41148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61722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8229600" defTabSz="41148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86868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96012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0058400" defTabSz="4114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 eaLnBrk="0" hangingPunct="0"/>
            <a:r>
              <a:rPr lang="pt-BR" altLang="pt-BR" sz="3200">
                <a:latin typeface="Arial" charset="0"/>
                <a:cs typeface="Arial" charset="0"/>
              </a:rPr>
              <a:t>Figura 1. Lorem ipsum dolor sit amet, consectetur adipiscing elit. Duis in turpis quis velit dapibus consequat. Vivamus tortor ligula, posuere id laoreet quis, ultrices eget nulla. 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47700" y="32835923"/>
            <a:ext cx="15265400" cy="3645613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Gráfico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 dirty="0" smtClean="0">
                <a:solidFill>
                  <a:schemeClr val="bg1"/>
                </a:solidFill>
                <a:latin typeface="Arial Black" pitchFamily="34" charset="0"/>
              </a:rPr>
              <a:t>ou</a:t>
            </a:r>
            <a:endParaRPr lang="pt-BR" altLang="pt-BR" sz="71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pt-BR" altLang="pt-BR" sz="7100" dirty="0" smtClean="0">
                <a:solidFill>
                  <a:schemeClr val="bg1"/>
                </a:solidFill>
                <a:latin typeface="Arial Black" pitchFamily="34" charset="0"/>
              </a:rPr>
              <a:t>Figura </a:t>
            </a:r>
            <a:r>
              <a:rPr lang="pt-BR" altLang="pt-BR" sz="4800" b="1" dirty="0" smtClean="0">
                <a:solidFill>
                  <a:schemeClr val="bg1"/>
                </a:solidFill>
                <a:latin typeface="Arial Black" pitchFamily="34" charset="0"/>
              </a:rPr>
              <a:t>(opcionais)</a:t>
            </a:r>
            <a:endParaRPr lang="pt-BR" altLang="pt-BR" sz="7100" b="1" dirty="0">
              <a:solidFill>
                <a:schemeClr val="bg1"/>
              </a:solidFill>
              <a:latin typeface="Humanst531 Blk BT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633825" y="17876466"/>
            <a:ext cx="15265400" cy="2422202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296" tIns="41148" rIns="82296" bIns="41148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11163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2232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235075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646238" defTabSz="822325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1034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5606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0178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475038" defTabSz="8223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7100" dirty="0">
                <a:solidFill>
                  <a:schemeClr val="bg1"/>
                </a:solidFill>
                <a:latin typeface="Arial Black" pitchFamily="34" charset="0"/>
              </a:rPr>
              <a:t>Tabela</a:t>
            </a:r>
          </a:p>
          <a:p>
            <a:pPr algn="ctr">
              <a:spcBef>
                <a:spcPct val="50000"/>
              </a:spcBef>
            </a:pPr>
            <a:r>
              <a:rPr lang="pt-BR" altLang="pt-BR" sz="5400" dirty="0" smtClean="0">
                <a:solidFill>
                  <a:schemeClr val="bg1"/>
                </a:solidFill>
                <a:latin typeface="Arial Black" pitchFamily="34" charset="0"/>
              </a:rPr>
              <a:t>(opcional)</a:t>
            </a:r>
            <a:endParaRPr lang="pt-BR" altLang="pt-BR" sz="5400" dirty="0">
              <a:solidFill>
                <a:schemeClr val="bg1"/>
              </a:solidFill>
              <a:latin typeface="Humanst531 Blk B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2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23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661</Words>
  <Application>Microsoft Office PowerPoint</Application>
  <PresentationFormat>Personalizar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Times New Roman</vt:lpstr>
      <vt:lpstr>Arial Black</vt:lpstr>
      <vt:lpstr>Arial</vt:lpstr>
      <vt:lpstr>Humanst531 Blk BT</vt:lpstr>
      <vt:lpstr>Estrutura padrão</vt:lpstr>
      <vt:lpstr>TÍTULO DO TRABALHO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BANNER</dc:title>
  <dc:creator>brunot</dc:creator>
  <cp:lastModifiedBy>Unoeste</cp:lastModifiedBy>
  <cp:revision>10</cp:revision>
  <dcterms:created xsi:type="dcterms:W3CDTF">2011-10-05T13:33:48Z</dcterms:created>
  <dcterms:modified xsi:type="dcterms:W3CDTF">2015-08-13T14:28:05Z</dcterms:modified>
</cp:coreProperties>
</file>