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4290000" cy="45720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976" autoAdjust="0"/>
    <p:restoredTop sz="90929"/>
  </p:normalViewPr>
  <p:slideViewPr>
    <p:cSldViewPr>
      <p:cViewPr>
        <p:scale>
          <a:sx n="25" d="100"/>
          <a:sy n="25" d="100"/>
        </p:scale>
        <p:origin x="-672" y="-72"/>
      </p:cViewPr>
      <p:guideLst>
        <p:guide orient="horz" pos="14400"/>
        <p:guide pos="10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71750" y="14203363"/>
            <a:ext cx="29146500" cy="97996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43500" y="25908000"/>
            <a:ext cx="24003000" cy="116840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5D1EA-67CE-4C60-AC52-6CF4E63057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1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E394-8197-496E-B912-46B259DD35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60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4431625" y="4064000"/>
            <a:ext cx="7286625" cy="36576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0" y="4064000"/>
            <a:ext cx="21707475" cy="365760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08750-5B98-4368-88CA-4720BC4710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9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FEF66-1EB0-42D1-B74E-3193EA40EA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56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8275" y="29379863"/>
            <a:ext cx="29146500" cy="9080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08275" y="19378613"/>
            <a:ext cx="29146500" cy="10001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D89D-9777-472C-9CD1-FB5FBDCA1E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90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0" y="13208000"/>
            <a:ext cx="14497050" cy="274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221200" y="13208000"/>
            <a:ext cx="14497050" cy="274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6EA01-BDBF-4505-A2E3-11599FDE63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96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830388"/>
            <a:ext cx="30861000" cy="7620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14500" y="10234613"/>
            <a:ext cx="15151100" cy="4264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14500" y="14498638"/>
            <a:ext cx="15151100" cy="263429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7419638" y="10234613"/>
            <a:ext cx="15155862" cy="4264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7419638" y="14498638"/>
            <a:ext cx="15155862" cy="263429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6A3F2-FB31-4ECA-8E82-04DE29AA7C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00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503D3-A79C-4584-A82D-6F5A6AB446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2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6E5D4-2CA5-4289-BC52-22ED178A7E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33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820863"/>
            <a:ext cx="11280775" cy="7747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06438" y="1820863"/>
            <a:ext cx="19169062" cy="39020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14500" y="9567863"/>
            <a:ext cx="11280775" cy="31273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54A78-B891-4021-A4D2-2009E2705B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73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21475" y="32004000"/>
            <a:ext cx="20574000" cy="3778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721475" y="4084638"/>
            <a:ext cx="20574000" cy="2743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21475" y="35782250"/>
            <a:ext cx="20574000" cy="5365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61F72-9AEE-4310-A306-BA5B27D947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8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71750" y="4064000"/>
            <a:ext cx="291465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28600" rIns="457200" bIns="228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13208000"/>
            <a:ext cx="29146500" cy="27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71750" y="41656000"/>
            <a:ext cx="71437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>
            <a:lvl1pPr defTabSz="4572000">
              <a:defRPr sz="70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15750" y="41656000"/>
            <a:ext cx="108585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>
            <a:lvl1pPr algn="ctr" defTabSz="4572000">
              <a:defRPr sz="70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4574500" y="41656000"/>
            <a:ext cx="71437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28600" rIns="457200" bIns="228600" numCol="1" anchor="t" anchorCtr="0" compatLnSpc="1">
            <a:prstTxWarp prst="textNoShape">
              <a:avLst/>
            </a:prstTxWarp>
          </a:bodyPr>
          <a:lstStyle>
            <a:lvl1pPr algn="r" defTabSz="4572000">
              <a:defRPr sz="7000" smtClean="0"/>
            </a:lvl1pPr>
          </a:lstStyle>
          <a:p>
            <a:pPr>
              <a:defRPr/>
            </a:pPr>
            <a:fld id="{533C86F8-A82F-40ED-8F7A-AC7B1C3F2C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defTabSz="4572000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defTabSz="4572000" rtl="0" fontAlgn="base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defTabSz="4572000" rtl="0" fontAlgn="base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defTabSz="4572000" rtl="0" fontAlgn="base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defTabSz="4572000" rtl="0" fontAlgn="base">
        <a:spcBef>
          <a:spcPct val="0"/>
        </a:spcBef>
        <a:spcAft>
          <a:spcPct val="0"/>
        </a:spcAft>
        <a:defRPr sz="220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1714500" indent="-1714500" algn="l" defTabSz="4572000" rtl="0" eaLnBrk="0" fontAlgn="base" hangingPunct="0">
        <a:spcBef>
          <a:spcPct val="20000"/>
        </a:spcBef>
        <a:spcAft>
          <a:spcPct val="0"/>
        </a:spcAft>
        <a:buChar char="•"/>
        <a:defRPr sz="16000">
          <a:solidFill>
            <a:schemeClr val="tx1"/>
          </a:solidFill>
          <a:latin typeface="+mn-lt"/>
          <a:ea typeface="+mn-ea"/>
          <a:cs typeface="+mn-cs"/>
        </a:defRPr>
      </a:lvl1pPr>
      <a:lvl2pPr marL="3714750" indent="-1428750" algn="l" defTabSz="4572000" rtl="0" eaLnBrk="0" fontAlgn="base" hangingPunct="0">
        <a:spcBef>
          <a:spcPct val="20000"/>
        </a:spcBef>
        <a:spcAft>
          <a:spcPct val="0"/>
        </a:spcAft>
        <a:buChar char="–"/>
        <a:defRPr sz="14000">
          <a:solidFill>
            <a:schemeClr val="tx1"/>
          </a:solidFill>
          <a:latin typeface="+mn-lt"/>
          <a:cs typeface="+mn-cs"/>
        </a:defRPr>
      </a:lvl2pPr>
      <a:lvl3pPr marL="5715000" indent="-1143000" algn="l" defTabSz="4572000" rtl="0" eaLnBrk="0" fontAlgn="base" hangingPunct="0">
        <a:spcBef>
          <a:spcPct val="20000"/>
        </a:spcBef>
        <a:spcAft>
          <a:spcPct val="0"/>
        </a:spcAft>
        <a:buChar char="•"/>
        <a:defRPr sz="12000">
          <a:solidFill>
            <a:schemeClr val="tx1"/>
          </a:solidFill>
          <a:latin typeface="+mn-lt"/>
          <a:cs typeface="+mn-cs"/>
        </a:defRPr>
      </a:lvl3pPr>
      <a:lvl4pPr marL="8001000" indent="-1143000" algn="l" defTabSz="4572000" rtl="0" eaLnBrk="0" fontAlgn="base" hangingPunct="0">
        <a:spcBef>
          <a:spcPct val="20000"/>
        </a:spcBef>
        <a:spcAft>
          <a:spcPct val="0"/>
        </a:spcAft>
        <a:buChar char="–"/>
        <a:defRPr sz="10000">
          <a:solidFill>
            <a:schemeClr val="tx1"/>
          </a:solidFill>
          <a:latin typeface="+mn-lt"/>
          <a:cs typeface="+mn-cs"/>
        </a:defRPr>
      </a:lvl4pPr>
      <a:lvl5pPr marL="10287000" indent="-1143000" algn="l" defTabSz="4572000" rtl="0" eaLnBrk="0" fontAlgn="base" hangingPunct="0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  <a:cs typeface="+mn-cs"/>
        </a:defRPr>
      </a:lvl5pPr>
      <a:lvl6pPr marL="10744200" indent="-1143000" algn="l" defTabSz="457200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  <a:cs typeface="+mn-cs"/>
        </a:defRPr>
      </a:lvl6pPr>
      <a:lvl7pPr marL="11201400" indent="-1143000" algn="l" defTabSz="457200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  <a:cs typeface="+mn-cs"/>
        </a:defRPr>
      </a:lvl7pPr>
      <a:lvl8pPr marL="11658600" indent="-1143000" algn="l" defTabSz="457200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  <a:cs typeface="+mn-cs"/>
        </a:defRPr>
      </a:lvl8pPr>
      <a:lvl9pPr marL="12115800" indent="-1143000" algn="l" defTabSz="457200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0" y="990600"/>
            <a:ext cx="22669500" cy="2286000"/>
          </a:xfrm>
        </p:spPr>
        <p:txBody>
          <a:bodyPr/>
          <a:lstStyle/>
          <a:p>
            <a:pPr eaLnBrk="1" hangingPunct="1"/>
            <a:r>
              <a:rPr lang="pt-BR" altLang="pt-BR" sz="15000" smtClean="0">
                <a:latin typeface="Arial Black" pitchFamily="34" charset="0"/>
              </a:rPr>
              <a:t>TÍTULO DO BANNER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14800"/>
            <a:ext cx="33070800" cy="3276600"/>
          </a:xfrm>
        </p:spPr>
        <p:txBody>
          <a:bodyPr/>
          <a:lstStyle/>
          <a:p>
            <a:pPr eaLnBrk="1" hangingPunct="1"/>
            <a:r>
              <a:rPr lang="pt-BR" altLang="pt-BR" sz="3600" dirty="0" smtClean="0">
                <a:latin typeface="Arial Black" pitchFamily="34" charset="0"/>
              </a:rPr>
              <a:t>Título da Pesquisa em </a:t>
            </a:r>
            <a:r>
              <a:rPr lang="pt-BR" altLang="pt-BR" sz="3600" dirty="0" smtClean="0">
                <a:latin typeface="Arial Black" pitchFamily="34" charset="0"/>
              </a:rPr>
              <a:t>Inglês </a:t>
            </a:r>
            <a:r>
              <a:rPr lang="pt-BR" altLang="pt-BR" sz="3600" b="1" dirty="0" smtClean="0">
                <a:latin typeface="Arial Black" pitchFamily="34" charset="0"/>
              </a:rPr>
              <a:t>(opcional)</a:t>
            </a:r>
            <a:endParaRPr lang="pt-BR" altLang="pt-BR" sz="3600" b="1" dirty="0" smtClean="0">
              <a:latin typeface="Arial Black" pitchFamily="34" charset="0"/>
            </a:endParaRPr>
          </a:p>
          <a:p>
            <a:r>
              <a:rPr lang="pt-BR" altLang="pt-BR" sz="3600" dirty="0">
                <a:latin typeface="Arial" charset="0"/>
              </a:rPr>
              <a:t>Nomes e Sobrenomes dos pesquisadores </a:t>
            </a:r>
            <a:r>
              <a:rPr lang="pt-BR" altLang="pt-BR" sz="3600" dirty="0" err="1">
                <a:latin typeface="Arial" charset="0"/>
              </a:rPr>
              <a:t>Nonono</a:t>
            </a:r>
            <a:r>
              <a:rPr lang="pt-BR" altLang="pt-BR" sz="3600" dirty="0">
                <a:latin typeface="Arial" charset="0"/>
              </a:rPr>
              <a:t> Nonono</a:t>
            </a:r>
            <a:r>
              <a:rPr lang="pt-BR" altLang="pt-BR" sz="3600" baseline="30000" dirty="0">
                <a:latin typeface="Arial" charset="0"/>
              </a:rPr>
              <a:t>1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Nonono</a:t>
            </a:r>
            <a:r>
              <a:rPr lang="pt-BR" altLang="pt-BR" sz="3600" dirty="0">
                <a:latin typeface="Arial" charset="0"/>
              </a:rPr>
              <a:t> Nonono</a:t>
            </a:r>
            <a:r>
              <a:rPr lang="pt-BR" altLang="pt-BR" sz="3600" baseline="30000" dirty="0">
                <a:latin typeface="Arial" charset="0"/>
              </a:rPr>
              <a:t>2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Nonono</a:t>
            </a:r>
            <a:r>
              <a:rPr lang="pt-BR" altLang="pt-BR" sz="3600" dirty="0">
                <a:latin typeface="Arial" charset="0"/>
              </a:rPr>
              <a:t> Nonono</a:t>
            </a:r>
            <a:r>
              <a:rPr lang="pt-BR" altLang="pt-BR" sz="3600" baseline="30000" dirty="0">
                <a:latin typeface="Arial" charset="0"/>
              </a:rPr>
              <a:t>3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Nonono</a:t>
            </a:r>
            <a:r>
              <a:rPr lang="pt-BR" altLang="pt-BR" sz="3600" dirty="0">
                <a:latin typeface="Arial" charset="0"/>
              </a:rPr>
              <a:t> Nonono</a:t>
            </a:r>
            <a:r>
              <a:rPr lang="pt-BR" altLang="pt-BR" sz="3600" baseline="30000" dirty="0">
                <a:latin typeface="Arial" charset="0"/>
              </a:rPr>
              <a:t>4</a:t>
            </a:r>
            <a:r>
              <a:rPr lang="pt-BR" altLang="pt-BR" sz="3600" dirty="0">
                <a:latin typeface="Arial" charset="0"/>
              </a:rPr>
              <a:t>.</a:t>
            </a:r>
          </a:p>
          <a:p>
            <a:r>
              <a:rPr lang="pt-BR" altLang="pt-BR" sz="3600" dirty="0">
                <a:latin typeface="Arial" charset="0"/>
              </a:rPr>
              <a:t>1 Departamento/Curso e IES, 2 Departamento/Curso e IES, 3 Departamento/Curso e IES, 4 Departamento/Curso e IES.</a:t>
            </a:r>
          </a:p>
          <a:p>
            <a:r>
              <a:rPr lang="pt-BR" altLang="pt-BR" sz="3600" dirty="0">
                <a:latin typeface="Arial" charset="0"/>
              </a:rPr>
              <a:t>Apoio financeiro: </a:t>
            </a:r>
            <a:r>
              <a:rPr lang="pt-BR" altLang="pt-BR" sz="3600" dirty="0" err="1">
                <a:latin typeface="Arial" charset="0"/>
              </a:rPr>
              <a:t>Nonono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Nonono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smtClean="0">
                <a:latin typeface="Arial" charset="0"/>
              </a:rPr>
              <a:t>- e-mail </a:t>
            </a:r>
            <a:r>
              <a:rPr lang="pt-BR" altLang="pt-BR" sz="3600" dirty="0">
                <a:latin typeface="Arial" charset="0"/>
              </a:rPr>
              <a:t>do autor principal</a:t>
            </a:r>
            <a:endParaRPr lang="pt-BR" altLang="pt-BR" sz="3600" dirty="0">
              <a:latin typeface="Arial" charset="0"/>
            </a:endParaRPr>
          </a:p>
        </p:txBody>
      </p:sp>
      <p:pic>
        <p:nvPicPr>
          <p:cNvPr id="2057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969963"/>
            <a:ext cx="876141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ctor reto 3"/>
          <p:cNvCxnSpPr/>
          <p:nvPr/>
        </p:nvCxnSpPr>
        <p:spPr>
          <a:xfrm>
            <a:off x="1158875" y="3994150"/>
            <a:ext cx="325977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04825" y="8307906"/>
            <a:ext cx="15120938" cy="91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5400" dirty="0">
                <a:latin typeface="Arial Black" pitchFamily="34" charset="0"/>
              </a:rPr>
              <a:t>Introdução</a:t>
            </a:r>
            <a:endParaRPr lang="pt-BR" altLang="pt-BR" sz="5000" dirty="0">
              <a:latin typeface="Arial Black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55625" y="9395344"/>
            <a:ext cx="14854238" cy="2446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/>
            <a:r>
              <a:rPr lang="pt-BR" altLang="pt-BR" sz="3600" dirty="0" err="1">
                <a:latin typeface="Arial" charset="0"/>
              </a:rPr>
              <a:t>Lorem</a:t>
            </a:r>
            <a:r>
              <a:rPr lang="pt-BR" altLang="pt-BR" sz="3600" dirty="0">
                <a:latin typeface="Arial" charset="0"/>
              </a:rPr>
              <a:t> ipsum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consectetur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adipiscing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Duis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turpis</a:t>
            </a:r>
            <a:r>
              <a:rPr lang="pt-BR" altLang="pt-BR" sz="3600" dirty="0">
                <a:latin typeface="Arial" charset="0"/>
              </a:rPr>
              <a:t> quis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dapibus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tortor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ligula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posuere</a:t>
            </a:r>
            <a:r>
              <a:rPr lang="pt-BR" altLang="pt-BR" sz="3600" dirty="0">
                <a:latin typeface="Arial" charset="0"/>
              </a:rPr>
              <a:t> id </a:t>
            </a:r>
            <a:r>
              <a:rPr lang="pt-BR" altLang="pt-BR" sz="3600" dirty="0" err="1">
                <a:latin typeface="Arial" charset="0"/>
              </a:rPr>
              <a:t>laoreet</a:t>
            </a:r>
            <a:r>
              <a:rPr lang="pt-BR" altLang="pt-BR" sz="3600" dirty="0">
                <a:latin typeface="Arial" charset="0"/>
              </a:rPr>
              <a:t> quis, </a:t>
            </a:r>
            <a:r>
              <a:rPr lang="pt-BR" altLang="pt-BR" sz="3600" dirty="0" err="1">
                <a:latin typeface="Arial" charset="0"/>
              </a:rPr>
              <a:t>ultrices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nulla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Maecenas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turpis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odio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posuere</a:t>
            </a:r>
            <a:r>
              <a:rPr lang="pt-BR" altLang="pt-BR" sz="3600" dirty="0">
                <a:latin typeface="Arial" charset="0"/>
              </a:rPr>
              <a:t> non </a:t>
            </a:r>
            <a:r>
              <a:rPr lang="pt-BR" altLang="pt-BR" sz="3600" dirty="0" err="1">
                <a:latin typeface="Arial" charset="0"/>
              </a:rPr>
              <a:t>tempor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nec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tincidunt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lectus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Integer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molestie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rutrum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iaculis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Lorem</a:t>
            </a:r>
            <a:r>
              <a:rPr lang="pt-BR" altLang="pt-BR" sz="3600" dirty="0">
                <a:latin typeface="Arial" charset="0"/>
              </a:rPr>
              <a:t> ipsum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consectetur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adipiscing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Fusce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molestie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blandit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lectus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</a:t>
            </a:r>
            <a:r>
              <a:rPr lang="pt-BR" altLang="pt-BR" sz="3600" dirty="0">
                <a:latin typeface="Arial" charset="0"/>
              </a:rPr>
              <a:t> justo </a:t>
            </a:r>
            <a:r>
              <a:rPr lang="pt-BR" altLang="pt-BR" sz="3600" dirty="0" err="1">
                <a:latin typeface="Arial" charset="0"/>
              </a:rPr>
              <a:t>ultrices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aliquet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Etiam</a:t>
            </a:r>
            <a:r>
              <a:rPr lang="pt-BR" altLang="pt-BR" sz="3600" dirty="0">
                <a:latin typeface="Arial" charset="0"/>
              </a:rPr>
              <a:t> quis </a:t>
            </a:r>
            <a:r>
              <a:rPr lang="pt-BR" altLang="pt-BR" sz="3600" dirty="0" err="1">
                <a:latin typeface="Arial" charset="0"/>
              </a:rPr>
              <a:t>augue</a:t>
            </a:r>
            <a:r>
              <a:rPr lang="pt-BR" altLang="pt-BR" sz="3600" dirty="0">
                <a:latin typeface="Arial" charset="0"/>
              </a:rPr>
              <a:t> et urna </a:t>
            </a:r>
            <a:r>
              <a:rPr lang="pt-BR" altLang="pt-BR" sz="3600" dirty="0" err="1">
                <a:latin typeface="Arial" charset="0"/>
              </a:rPr>
              <a:t>dignissim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pharetra</a:t>
            </a:r>
            <a:r>
              <a:rPr lang="pt-BR" altLang="pt-BR" sz="3600" dirty="0">
                <a:latin typeface="Arial" charset="0"/>
              </a:rPr>
              <a:t> ut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nunc. </a:t>
            </a:r>
            <a:r>
              <a:rPr lang="pt-BR" altLang="pt-BR" sz="3600" dirty="0" err="1">
                <a:latin typeface="Arial" charset="0"/>
              </a:rPr>
              <a:t>Donec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dictum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ullamcorper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porttitor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commodo</a:t>
            </a:r>
            <a:r>
              <a:rPr lang="pt-BR" altLang="pt-BR" sz="3600" dirty="0">
                <a:latin typeface="Arial" charset="0"/>
              </a:rPr>
              <a:t> magna </a:t>
            </a:r>
            <a:r>
              <a:rPr lang="pt-BR" altLang="pt-BR" sz="3600" dirty="0" err="1">
                <a:latin typeface="Arial" charset="0"/>
              </a:rPr>
              <a:t>suscipit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leo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bibendum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auctor</a:t>
            </a:r>
            <a:r>
              <a:rPr lang="pt-BR" altLang="pt-BR" sz="3600" dirty="0">
                <a:latin typeface="Arial" charset="0"/>
              </a:rPr>
              <a:t>. </a:t>
            </a: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5400" dirty="0">
                <a:latin typeface="Arial Black" pitchFamily="34" charset="0"/>
              </a:rPr>
              <a:t>Objetivo</a:t>
            </a:r>
            <a:endParaRPr lang="pt-BR" altLang="pt-BR" sz="5000" dirty="0">
              <a:latin typeface="Arial Black" pitchFamily="34" charset="0"/>
            </a:endParaRPr>
          </a:p>
          <a:p>
            <a:pPr algn="just"/>
            <a:endParaRPr lang="pt-BR" altLang="pt-BR" sz="3200" dirty="0">
              <a:latin typeface="Arial" charset="0"/>
            </a:endParaRPr>
          </a:p>
          <a:p>
            <a:pPr algn="just"/>
            <a:r>
              <a:rPr lang="pt-BR" altLang="pt-BR" sz="3600" dirty="0">
                <a:latin typeface="Arial" charset="0"/>
              </a:rPr>
              <a:t>Cum </a:t>
            </a:r>
            <a:r>
              <a:rPr lang="pt-BR" altLang="pt-BR" sz="3600" dirty="0" err="1">
                <a:latin typeface="Arial" charset="0"/>
              </a:rPr>
              <a:t>sociis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natoque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penatibus</a:t>
            </a:r>
            <a:r>
              <a:rPr lang="pt-BR" altLang="pt-BR" sz="3600" dirty="0">
                <a:latin typeface="Arial" charset="0"/>
              </a:rPr>
              <a:t> et </a:t>
            </a:r>
            <a:r>
              <a:rPr lang="pt-BR" altLang="pt-BR" sz="3600" dirty="0" err="1">
                <a:latin typeface="Arial" charset="0"/>
              </a:rPr>
              <a:t>magnis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parturient</a:t>
            </a:r>
            <a:r>
              <a:rPr lang="pt-BR" altLang="pt-BR" sz="3600" dirty="0">
                <a:latin typeface="Arial" charset="0"/>
              </a:rPr>
              <a:t> montes, </a:t>
            </a:r>
            <a:r>
              <a:rPr lang="pt-BR" altLang="pt-BR" sz="3600" dirty="0" err="1">
                <a:latin typeface="Arial" charset="0"/>
              </a:rPr>
              <a:t>nascetur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ridiculus</a:t>
            </a:r>
            <a:r>
              <a:rPr lang="pt-BR" altLang="pt-BR" sz="3600" dirty="0">
                <a:latin typeface="Arial" charset="0"/>
              </a:rPr>
              <a:t> mus.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justo et </a:t>
            </a:r>
            <a:r>
              <a:rPr lang="pt-BR" altLang="pt-BR" sz="3600" dirty="0" err="1">
                <a:latin typeface="Arial" charset="0"/>
              </a:rPr>
              <a:t>dui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scelerisque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Praesent</a:t>
            </a:r>
            <a:r>
              <a:rPr lang="pt-BR" altLang="pt-BR" sz="3600" dirty="0">
                <a:latin typeface="Arial" charset="0"/>
              </a:rPr>
              <a:t> a </a:t>
            </a:r>
            <a:r>
              <a:rPr lang="pt-BR" altLang="pt-BR" sz="3600" dirty="0" err="1">
                <a:latin typeface="Arial" charset="0"/>
              </a:rPr>
              <a:t>ullamcorper</a:t>
            </a:r>
            <a:r>
              <a:rPr lang="pt-BR" altLang="pt-BR" sz="3600" dirty="0">
                <a:latin typeface="Arial" charset="0"/>
              </a:rPr>
              <a:t> justo. </a:t>
            </a: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5400" dirty="0">
                <a:latin typeface="Arial Black" pitchFamily="34" charset="0"/>
              </a:rPr>
              <a:t>Metodologia</a:t>
            </a:r>
            <a:endParaRPr lang="pt-BR" altLang="pt-BR" sz="5000" dirty="0">
              <a:latin typeface="Arial Black" pitchFamily="34" charset="0"/>
            </a:endParaRPr>
          </a:p>
          <a:p>
            <a:pPr algn="just"/>
            <a:endParaRPr lang="pt-BR" altLang="pt-BR" sz="3000" dirty="0">
              <a:latin typeface="Arial Black" pitchFamily="34" charset="0"/>
            </a:endParaRPr>
          </a:p>
          <a:p>
            <a:pPr algn="just"/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vehicula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hendrerit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purus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mollis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tristique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eleifend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Cras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 sem, </a:t>
            </a:r>
            <a:r>
              <a:rPr lang="pt-BR" altLang="pt-BR" sz="3600" dirty="0" err="1">
                <a:latin typeface="Arial" charset="0"/>
              </a:rPr>
              <a:t>tincidunt</a:t>
            </a:r>
            <a:r>
              <a:rPr lang="pt-BR" altLang="pt-BR" sz="3600" dirty="0">
                <a:latin typeface="Arial" charset="0"/>
              </a:rPr>
              <a:t> ut </a:t>
            </a:r>
            <a:r>
              <a:rPr lang="pt-BR" altLang="pt-BR" sz="3600" dirty="0" err="1">
                <a:latin typeface="Arial" charset="0"/>
              </a:rPr>
              <a:t>dapibus</a:t>
            </a:r>
            <a:r>
              <a:rPr lang="pt-BR" altLang="pt-BR" sz="3600" dirty="0">
                <a:latin typeface="Arial" charset="0"/>
              </a:rPr>
              <a:t> ut,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quam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Duis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iaculis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felis</a:t>
            </a:r>
            <a:r>
              <a:rPr lang="pt-BR" altLang="pt-BR" sz="3600" dirty="0">
                <a:latin typeface="Arial" charset="0"/>
              </a:rPr>
              <a:t> quis </a:t>
            </a:r>
            <a:r>
              <a:rPr lang="pt-BR" altLang="pt-BR" sz="3600" dirty="0" err="1">
                <a:latin typeface="Arial" charset="0"/>
              </a:rPr>
              <a:t>tortor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congue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nec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egestas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nulla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dapibus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erat </a:t>
            </a:r>
            <a:r>
              <a:rPr lang="pt-BR" altLang="pt-BR" sz="3600" dirty="0" err="1">
                <a:latin typeface="Arial" charset="0"/>
              </a:rPr>
              <a:t>volutpat</a:t>
            </a:r>
            <a:r>
              <a:rPr lang="pt-BR" altLang="pt-BR" sz="3600" dirty="0">
                <a:latin typeface="Arial" charset="0"/>
              </a:rPr>
              <a:t>. 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Cras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ligula</a:t>
            </a:r>
            <a:r>
              <a:rPr lang="pt-BR" altLang="pt-BR" sz="3600" dirty="0">
                <a:latin typeface="Arial" charset="0"/>
              </a:rPr>
              <a:t> sem, </a:t>
            </a:r>
            <a:r>
              <a:rPr lang="pt-BR" altLang="pt-BR" sz="3600" dirty="0" err="1">
                <a:latin typeface="Arial" charset="0"/>
              </a:rPr>
              <a:t>laoreet</a:t>
            </a:r>
            <a:r>
              <a:rPr lang="pt-BR" altLang="pt-BR" sz="3600" dirty="0">
                <a:latin typeface="Arial" charset="0"/>
              </a:rPr>
              <a:t> a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fringilla</a:t>
            </a:r>
            <a:r>
              <a:rPr lang="pt-BR" altLang="pt-BR" sz="3600" dirty="0">
                <a:latin typeface="Arial" charset="0"/>
              </a:rPr>
              <a:t> et </a:t>
            </a:r>
            <a:r>
              <a:rPr lang="pt-BR" altLang="pt-BR" sz="3600" dirty="0" err="1">
                <a:latin typeface="Arial" charset="0"/>
              </a:rPr>
              <a:t>odio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nisl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euismod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pharetra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vitae mi. </a:t>
            </a:r>
            <a:r>
              <a:rPr lang="pt-BR" altLang="pt-BR" sz="3600" dirty="0" err="1">
                <a:latin typeface="Arial" charset="0"/>
              </a:rPr>
              <a:t>Curabitur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eleifend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risus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non </a:t>
            </a:r>
            <a:r>
              <a:rPr lang="pt-BR" altLang="pt-BR" sz="3600" dirty="0" err="1">
                <a:latin typeface="Arial" charset="0"/>
              </a:rPr>
              <a:t>iaculis</a:t>
            </a:r>
            <a:r>
              <a:rPr lang="pt-BR" altLang="pt-BR" sz="3600" dirty="0">
                <a:latin typeface="Arial" charset="0"/>
              </a:rPr>
              <a:t> mi. </a:t>
            </a:r>
            <a:r>
              <a:rPr lang="pt-BR" altLang="pt-BR" sz="3600" dirty="0" err="1">
                <a:latin typeface="Arial" charset="0"/>
              </a:rPr>
              <a:t>Aenean</a:t>
            </a:r>
            <a:r>
              <a:rPr lang="pt-BR" altLang="pt-BR" sz="3600" dirty="0">
                <a:latin typeface="Arial" charset="0"/>
              </a:rPr>
              <a:t> id </a:t>
            </a:r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est.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quis justo erat, non </a:t>
            </a:r>
            <a:r>
              <a:rPr lang="pt-BR" altLang="pt-BR" sz="3600" dirty="0" err="1">
                <a:latin typeface="Arial" charset="0"/>
              </a:rPr>
              <a:t>laoreet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nisi</a:t>
            </a:r>
            <a:r>
              <a:rPr lang="pt-BR" altLang="pt-BR" sz="3600" dirty="0">
                <a:latin typeface="Arial" charset="0"/>
              </a:rPr>
              <a:t>. 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Nullam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nec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lorem</a:t>
            </a:r>
            <a:r>
              <a:rPr lang="pt-BR" altLang="pt-BR" sz="3600" dirty="0">
                <a:latin typeface="Arial" charset="0"/>
              </a:rPr>
              <a:t> magna. Nam </a:t>
            </a:r>
            <a:r>
              <a:rPr lang="pt-BR" altLang="pt-BR" sz="3600" dirty="0" err="1">
                <a:latin typeface="Arial" charset="0"/>
              </a:rPr>
              <a:t>volutpat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orci</a:t>
            </a:r>
            <a:r>
              <a:rPr lang="pt-BR" altLang="pt-BR" sz="3600" dirty="0">
                <a:latin typeface="Arial" charset="0"/>
              </a:rPr>
              <a:t> erat, </a:t>
            </a:r>
            <a:r>
              <a:rPr lang="pt-BR" altLang="pt-BR" sz="3600" dirty="0" err="1">
                <a:latin typeface="Arial" charset="0"/>
              </a:rPr>
              <a:t>hendrerit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rutrum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Nullam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nec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lorem</a:t>
            </a:r>
            <a:r>
              <a:rPr lang="pt-BR" altLang="pt-BR" sz="3600" dirty="0">
                <a:latin typeface="Arial" charset="0"/>
              </a:rPr>
              <a:t> magna. Nam </a:t>
            </a:r>
            <a:r>
              <a:rPr lang="pt-BR" altLang="pt-BR" sz="3600" dirty="0" err="1">
                <a:latin typeface="Arial" charset="0"/>
              </a:rPr>
              <a:t>volutpat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orci</a:t>
            </a:r>
            <a:r>
              <a:rPr lang="pt-BR" altLang="pt-BR" sz="3600" dirty="0">
                <a:latin typeface="Arial" charset="0"/>
              </a:rPr>
              <a:t> erat, </a:t>
            </a:r>
            <a:r>
              <a:rPr lang="pt-BR" altLang="pt-BR" sz="3600" dirty="0" err="1">
                <a:latin typeface="Arial" charset="0"/>
              </a:rPr>
              <a:t>hendrerit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rutrum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5400" dirty="0">
                <a:latin typeface="Arial Black" pitchFamily="34" charset="0"/>
              </a:rPr>
              <a:t>Resultados</a:t>
            </a:r>
            <a:endParaRPr lang="pt-BR" altLang="pt-BR" sz="5000" dirty="0">
              <a:latin typeface="Arial Black" pitchFamily="34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ornare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sodales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lectus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porttitor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Quisque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congue</a:t>
            </a:r>
            <a:r>
              <a:rPr lang="pt-BR" altLang="pt-BR" sz="3600" dirty="0">
                <a:latin typeface="Arial" charset="0"/>
              </a:rPr>
              <a:t>, ante et </a:t>
            </a:r>
            <a:r>
              <a:rPr lang="pt-BR" altLang="pt-BR" sz="3600" dirty="0" err="1">
                <a:latin typeface="Arial" charset="0"/>
              </a:rPr>
              <a:t>luctus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dignissim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turpis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nisl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rhoncus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nulla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sagittis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enim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felis</a:t>
            </a:r>
            <a:r>
              <a:rPr lang="pt-BR" altLang="pt-BR" sz="3600" dirty="0">
                <a:latin typeface="Arial" charset="0"/>
              </a:rPr>
              <a:t> ac </a:t>
            </a:r>
            <a:r>
              <a:rPr lang="pt-BR" altLang="pt-BR" sz="3600" dirty="0" err="1">
                <a:latin typeface="Arial" charset="0"/>
              </a:rPr>
              <a:t>enim</a:t>
            </a:r>
            <a:r>
              <a:rPr lang="pt-BR" altLang="pt-BR" sz="3600" dirty="0">
                <a:latin typeface="Arial" charset="0"/>
              </a:rPr>
              <a:t>. 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576263" y="39888912"/>
            <a:ext cx="15265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1480" tIns="205740" rIns="411480" bIns="205740"/>
          <a:lstStyle>
            <a:lvl1pPr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20574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41148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61722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82296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86868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96012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00584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0" hangingPunct="0"/>
            <a:r>
              <a:rPr lang="pt-BR" altLang="pt-BR" sz="3200">
                <a:latin typeface="Arial" charset="0"/>
                <a:cs typeface="Arial" charset="0"/>
              </a:rPr>
              <a:t>Figura 1. Lorem ipsum dolor sit amet, consectetur adipiscing elit. Duis in turpis quis velit dapibus consequat. Vivamus tortor ligula, posuere id laoreet quis, ultrices eget nulla. 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47700" y="35461447"/>
            <a:ext cx="15265400" cy="3645613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7100" dirty="0" smtClean="0">
                <a:solidFill>
                  <a:schemeClr val="bg1"/>
                </a:solidFill>
                <a:latin typeface="Arial Black" pitchFamily="34" charset="0"/>
              </a:rPr>
              <a:t>Gráfico</a:t>
            </a:r>
          </a:p>
          <a:p>
            <a:pPr algn="ctr">
              <a:spcBef>
                <a:spcPct val="50000"/>
              </a:spcBef>
            </a:pPr>
            <a:r>
              <a:rPr lang="pt-BR" altLang="pt-BR" sz="3600" b="1" dirty="0" smtClean="0">
                <a:solidFill>
                  <a:schemeClr val="bg1"/>
                </a:solidFill>
                <a:latin typeface="Arial Black" pitchFamily="34" charset="0"/>
              </a:rPr>
              <a:t>ou</a:t>
            </a:r>
            <a:endParaRPr lang="pt-BR" altLang="pt-BR" sz="71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7100" dirty="0" smtClean="0">
                <a:solidFill>
                  <a:schemeClr val="bg1"/>
                </a:solidFill>
                <a:latin typeface="Arial Black" pitchFamily="34" charset="0"/>
              </a:rPr>
              <a:t>Figura </a:t>
            </a:r>
            <a:r>
              <a:rPr lang="pt-BR" altLang="pt-BR" sz="4800" b="1" dirty="0" smtClean="0">
                <a:solidFill>
                  <a:schemeClr val="bg1"/>
                </a:solidFill>
                <a:latin typeface="Arial Black" pitchFamily="34" charset="0"/>
              </a:rPr>
              <a:t>(opcionais)</a:t>
            </a:r>
            <a:endParaRPr lang="pt-BR" altLang="pt-BR" sz="7100" b="1" dirty="0">
              <a:solidFill>
                <a:schemeClr val="bg1"/>
              </a:solidFill>
              <a:latin typeface="Humanst531 Blk BT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7289312" y="8682047"/>
            <a:ext cx="15265400" cy="3922612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7100" dirty="0" smtClean="0">
                <a:solidFill>
                  <a:schemeClr val="bg1"/>
                </a:solidFill>
                <a:latin typeface="Arial Black" pitchFamily="34" charset="0"/>
              </a:rPr>
              <a:t>Gráfico </a:t>
            </a:r>
          </a:p>
          <a:p>
            <a:pPr algn="ctr">
              <a:spcBef>
                <a:spcPct val="50000"/>
              </a:spcBef>
            </a:pPr>
            <a:r>
              <a:rPr lang="pt-BR" altLang="pt-BR" sz="4800" b="1" dirty="0" smtClean="0">
                <a:solidFill>
                  <a:schemeClr val="bg1"/>
                </a:solidFill>
                <a:latin typeface="Arial Black" pitchFamily="34" charset="0"/>
              </a:rPr>
              <a:t>ou</a:t>
            </a:r>
            <a:endParaRPr lang="pt-BR" altLang="pt-BR" sz="48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7100" dirty="0" smtClean="0">
                <a:solidFill>
                  <a:schemeClr val="bg1"/>
                </a:solidFill>
                <a:latin typeface="Arial Black" pitchFamily="34" charset="0"/>
              </a:rPr>
              <a:t>Figura </a:t>
            </a:r>
            <a:r>
              <a:rPr lang="pt-BR" altLang="pt-BR" sz="4800" b="1" dirty="0" smtClean="0">
                <a:solidFill>
                  <a:schemeClr val="bg1"/>
                </a:solidFill>
                <a:latin typeface="Arial Black" pitchFamily="34" charset="0"/>
              </a:rPr>
              <a:t>(opcionais)</a:t>
            </a:r>
            <a:endParaRPr lang="pt-BR" altLang="pt-BR" sz="7100" b="1" dirty="0">
              <a:solidFill>
                <a:schemeClr val="bg1"/>
              </a:solidFill>
              <a:latin typeface="Humanst531 Blk BT" pitchFamily="34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289312" y="13404116"/>
            <a:ext cx="15265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1480" tIns="205740" rIns="411480" bIns="205740"/>
          <a:lstStyle>
            <a:lvl1pPr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20574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41148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61722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82296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86868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96012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00584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0" hangingPunct="0"/>
            <a:r>
              <a:rPr lang="pt-BR" altLang="pt-BR" sz="3200" dirty="0">
                <a:latin typeface="Arial" charset="0"/>
                <a:cs typeface="Arial" charset="0"/>
              </a:rPr>
              <a:t>Figura 2. </a:t>
            </a:r>
            <a:r>
              <a:rPr lang="pt-BR" altLang="pt-BR" sz="3200" dirty="0" err="1">
                <a:latin typeface="Arial" charset="0"/>
                <a:cs typeface="Arial" charset="0"/>
              </a:rPr>
              <a:t>Lorem</a:t>
            </a:r>
            <a:r>
              <a:rPr lang="pt-BR" altLang="pt-BR" sz="3200" dirty="0">
                <a:latin typeface="Arial" charset="0"/>
                <a:cs typeface="Arial" charset="0"/>
              </a:rPr>
              <a:t> ipsum </a:t>
            </a:r>
            <a:r>
              <a:rPr lang="pt-BR" altLang="pt-BR" sz="3200" dirty="0" err="1">
                <a:latin typeface="Arial" charset="0"/>
                <a:cs typeface="Arial" charset="0"/>
              </a:rPr>
              <a:t>dolor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sit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amet</a:t>
            </a:r>
            <a:r>
              <a:rPr lang="pt-BR" altLang="pt-BR" sz="3200" dirty="0">
                <a:latin typeface="Arial" charset="0"/>
                <a:cs typeface="Arial" charset="0"/>
              </a:rPr>
              <a:t>, </a:t>
            </a:r>
            <a:r>
              <a:rPr lang="pt-BR" altLang="pt-BR" sz="3200" dirty="0" err="1">
                <a:latin typeface="Arial" charset="0"/>
                <a:cs typeface="Arial" charset="0"/>
              </a:rPr>
              <a:t>consectetur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adipiscing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elit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  <a:r>
              <a:rPr lang="pt-BR" altLang="pt-BR" sz="3200" dirty="0" err="1">
                <a:latin typeface="Arial" charset="0"/>
                <a:cs typeface="Arial" charset="0"/>
              </a:rPr>
              <a:t>Duis</a:t>
            </a:r>
            <a:r>
              <a:rPr lang="pt-BR" altLang="pt-BR" sz="3200" dirty="0">
                <a:latin typeface="Arial" charset="0"/>
                <a:cs typeface="Arial" charset="0"/>
              </a:rPr>
              <a:t> in </a:t>
            </a:r>
            <a:r>
              <a:rPr lang="pt-BR" altLang="pt-BR" sz="3200" dirty="0" err="1">
                <a:latin typeface="Arial" charset="0"/>
                <a:cs typeface="Arial" charset="0"/>
              </a:rPr>
              <a:t>turpis</a:t>
            </a:r>
            <a:r>
              <a:rPr lang="pt-BR" altLang="pt-BR" sz="3200" dirty="0">
                <a:latin typeface="Arial" charset="0"/>
                <a:cs typeface="Arial" charset="0"/>
              </a:rPr>
              <a:t> quis </a:t>
            </a:r>
            <a:r>
              <a:rPr lang="pt-BR" altLang="pt-BR" sz="3200" dirty="0" err="1">
                <a:latin typeface="Arial" charset="0"/>
                <a:cs typeface="Arial" charset="0"/>
              </a:rPr>
              <a:t>velit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dapibus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consequat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  <a:r>
              <a:rPr lang="pt-BR" altLang="pt-BR" sz="3200" dirty="0" err="1">
                <a:latin typeface="Arial" charset="0"/>
                <a:cs typeface="Arial" charset="0"/>
              </a:rPr>
              <a:t>Vivamus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tortor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ligula</a:t>
            </a:r>
            <a:r>
              <a:rPr lang="pt-BR" altLang="pt-BR" sz="3200" dirty="0">
                <a:latin typeface="Arial" charset="0"/>
                <a:cs typeface="Arial" charset="0"/>
              </a:rPr>
              <a:t>, </a:t>
            </a:r>
            <a:r>
              <a:rPr lang="pt-BR" altLang="pt-BR" sz="3200" dirty="0" err="1">
                <a:latin typeface="Arial" charset="0"/>
                <a:cs typeface="Arial" charset="0"/>
              </a:rPr>
              <a:t>posuere</a:t>
            </a:r>
            <a:r>
              <a:rPr lang="pt-BR" altLang="pt-BR" sz="3200" dirty="0">
                <a:latin typeface="Arial" charset="0"/>
                <a:cs typeface="Arial" charset="0"/>
              </a:rPr>
              <a:t> id </a:t>
            </a:r>
            <a:r>
              <a:rPr lang="pt-BR" altLang="pt-BR" sz="3200" dirty="0" err="1">
                <a:latin typeface="Arial" charset="0"/>
                <a:cs typeface="Arial" charset="0"/>
              </a:rPr>
              <a:t>laoreet</a:t>
            </a:r>
            <a:r>
              <a:rPr lang="pt-BR" altLang="pt-BR" sz="3200" dirty="0">
                <a:latin typeface="Arial" charset="0"/>
                <a:cs typeface="Arial" charset="0"/>
              </a:rPr>
              <a:t> quis, </a:t>
            </a:r>
            <a:r>
              <a:rPr lang="pt-BR" altLang="pt-BR" sz="3200" dirty="0" err="1">
                <a:latin typeface="Arial" charset="0"/>
                <a:cs typeface="Arial" charset="0"/>
              </a:rPr>
              <a:t>ultrices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eget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nulla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7433775" y="24242300"/>
            <a:ext cx="15120937" cy="153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5400" dirty="0">
                <a:latin typeface="Arial Black" pitchFamily="34" charset="0"/>
              </a:rPr>
              <a:t>Discussão</a:t>
            </a:r>
            <a:endParaRPr lang="pt-BR" altLang="pt-BR" sz="4900" dirty="0"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r>
              <a:rPr lang="pt-BR" altLang="pt-BR" sz="5400" dirty="0">
                <a:latin typeface="Arial Black" pitchFamily="34" charset="0"/>
              </a:rPr>
              <a:t>Conclusão</a:t>
            </a:r>
            <a:endParaRPr lang="pt-BR" altLang="pt-BR" sz="5000" dirty="0">
              <a:latin typeface="Arial Black" pitchFamily="34" charset="0"/>
            </a:endParaRPr>
          </a:p>
          <a:p>
            <a:endParaRPr lang="pt-BR" altLang="pt-BR" sz="2200" dirty="0"/>
          </a:p>
          <a:p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</a:t>
            </a:r>
            <a:r>
              <a:rPr lang="pt-BR" altLang="pt-BR" sz="3600" dirty="0" smtClean="0">
                <a:latin typeface="Arial" charset="0"/>
              </a:rPr>
              <a:t>.</a:t>
            </a:r>
          </a:p>
          <a:p>
            <a:endParaRPr lang="pt-BR" altLang="pt-BR" sz="3600" dirty="0">
              <a:latin typeface="Arial" charset="0"/>
            </a:endParaRPr>
          </a:p>
          <a:p>
            <a:endParaRPr lang="pt-BR" altLang="pt-BR" sz="3600" dirty="0" smtClean="0">
              <a:latin typeface="Arial" charset="0"/>
            </a:endParaRPr>
          </a:p>
          <a:p>
            <a:endParaRPr lang="pt-BR" altLang="pt-BR" sz="3600" dirty="0">
              <a:latin typeface="Arial" charset="0"/>
            </a:endParaRPr>
          </a:p>
          <a:p>
            <a:endParaRPr lang="pt-BR" altLang="pt-BR" sz="3600" dirty="0" smtClean="0">
              <a:latin typeface="Arial" charset="0"/>
            </a:endParaRPr>
          </a:p>
          <a:p>
            <a:r>
              <a:rPr lang="pt-BR" altLang="pt-BR" sz="5400" dirty="0" smtClean="0">
                <a:latin typeface="Arial Black" pitchFamily="34" charset="0"/>
              </a:rPr>
              <a:t>Referências</a:t>
            </a:r>
            <a:endParaRPr lang="pt-BR" altLang="pt-BR" sz="5000" dirty="0" smtClean="0">
              <a:latin typeface="Arial Black" pitchFamily="34" charset="0"/>
            </a:endParaRPr>
          </a:p>
          <a:p>
            <a:r>
              <a:rPr lang="pt-BR" altLang="pt-BR" sz="3600" dirty="0" err="1" smtClean="0">
                <a:latin typeface="Arial" charset="0"/>
              </a:rPr>
              <a:t>Pellentesque</a:t>
            </a:r>
            <a:r>
              <a:rPr lang="pt-BR" altLang="pt-BR" sz="3600" dirty="0" smtClean="0">
                <a:latin typeface="Arial" charset="0"/>
              </a:rPr>
              <a:t> in </a:t>
            </a:r>
            <a:r>
              <a:rPr lang="pt-BR" altLang="pt-BR" sz="3600" dirty="0" err="1" smtClean="0">
                <a:latin typeface="Arial" charset="0"/>
              </a:rPr>
              <a:t>mauris</a:t>
            </a:r>
            <a:r>
              <a:rPr lang="pt-BR" altLang="pt-BR" sz="3600" dirty="0" smtClean="0">
                <a:latin typeface="Arial" charset="0"/>
              </a:rPr>
              <a:t> et erat </a:t>
            </a:r>
            <a:r>
              <a:rPr lang="pt-BR" altLang="pt-BR" sz="3600" dirty="0" err="1" smtClean="0">
                <a:latin typeface="Arial" charset="0"/>
              </a:rPr>
              <a:t>vulputate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consequat</a:t>
            </a:r>
            <a:r>
              <a:rPr lang="pt-BR" altLang="pt-BR" sz="3600" dirty="0" smtClean="0">
                <a:latin typeface="Arial" charset="0"/>
              </a:rPr>
              <a:t>. </a:t>
            </a:r>
            <a:r>
              <a:rPr lang="pt-BR" altLang="pt-BR" sz="3600" dirty="0" err="1" smtClean="0">
                <a:latin typeface="Arial" charset="0"/>
              </a:rPr>
              <a:t>Vivamus</a:t>
            </a:r>
            <a:r>
              <a:rPr lang="pt-BR" altLang="pt-BR" sz="3600" dirty="0" smtClean="0">
                <a:latin typeface="Arial" charset="0"/>
              </a:rPr>
              <a:t> ut erat </a:t>
            </a:r>
            <a:r>
              <a:rPr lang="pt-BR" altLang="pt-BR" sz="3600" dirty="0" err="1" smtClean="0">
                <a:latin typeface="Arial" charset="0"/>
              </a:rPr>
              <a:t>eget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dolor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imperdiet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aliquam</a:t>
            </a:r>
            <a:r>
              <a:rPr lang="pt-BR" altLang="pt-BR" sz="3600" dirty="0" smtClean="0">
                <a:latin typeface="Arial" charset="0"/>
              </a:rPr>
              <a:t> ac eu est. </a:t>
            </a:r>
            <a:r>
              <a:rPr lang="pt-BR" altLang="pt-BR" sz="3600" dirty="0" err="1" smtClean="0">
                <a:latin typeface="Arial" charset="0"/>
              </a:rPr>
              <a:t>Mauris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condimentum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varius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elit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sit</a:t>
            </a:r>
            <a:endParaRPr lang="pt-BR" altLang="pt-BR" sz="3600" dirty="0">
              <a:latin typeface="Arial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7289312" y="16860500"/>
            <a:ext cx="15265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1480" tIns="205740" rIns="411480" bIns="205740"/>
          <a:lstStyle>
            <a:lvl1pPr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20574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41148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61722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82296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86868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96012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00584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0" hangingPunct="0"/>
            <a:r>
              <a:rPr lang="pt-BR" altLang="pt-BR" sz="3200" dirty="0">
                <a:latin typeface="Arial" charset="0"/>
                <a:cs typeface="Arial" charset="0"/>
              </a:rPr>
              <a:t>Tabela 1. </a:t>
            </a:r>
            <a:r>
              <a:rPr lang="pt-BR" altLang="pt-BR" sz="3200" dirty="0" err="1">
                <a:latin typeface="Arial" charset="0"/>
                <a:cs typeface="Arial" charset="0"/>
              </a:rPr>
              <a:t>Lorem</a:t>
            </a:r>
            <a:r>
              <a:rPr lang="pt-BR" altLang="pt-BR" sz="3200" dirty="0">
                <a:latin typeface="Arial" charset="0"/>
                <a:cs typeface="Arial" charset="0"/>
              </a:rPr>
              <a:t> ipsum </a:t>
            </a:r>
            <a:r>
              <a:rPr lang="pt-BR" altLang="pt-BR" sz="3200" dirty="0" err="1">
                <a:latin typeface="Arial" charset="0"/>
                <a:cs typeface="Arial" charset="0"/>
              </a:rPr>
              <a:t>dolor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sit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amet</a:t>
            </a:r>
            <a:r>
              <a:rPr lang="pt-BR" altLang="pt-BR" sz="3200" dirty="0">
                <a:latin typeface="Arial" charset="0"/>
                <a:cs typeface="Arial" charset="0"/>
              </a:rPr>
              <a:t>, </a:t>
            </a:r>
            <a:r>
              <a:rPr lang="pt-BR" altLang="pt-BR" sz="3200" dirty="0" err="1">
                <a:latin typeface="Arial" charset="0"/>
                <a:cs typeface="Arial" charset="0"/>
              </a:rPr>
              <a:t>consectetur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adipiscing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elit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  <a:r>
              <a:rPr lang="pt-BR" altLang="pt-BR" sz="3200" dirty="0" err="1">
                <a:latin typeface="Arial" charset="0"/>
                <a:cs typeface="Arial" charset="0"/>
              </a:rPr>
              <a:t>Duis</a:t>
            </a:r>
            <a:r>
              <a:rPr lang="pt-BR" altLang="pt-BR" sz="3200" dirty="0">
                <a:latin typeface="Arial" charset="0"/>
                <a:cs typeface="Arial" charset="0"/>
              </a:rPr>
              <a:t> in </a:t>
            </a:r>
            <a:r>
              <a:rPr lang="pt-BR" altLang="pt-BR" sz="3200" dirty="0" err="1">
                <a:latin typeface="Arial" charset="0"/>
                <a:cs typeface="Arial" charset="0"/>
              </a:rPr>
              <a:t>turpis</a:t>
            </a:r>
            <a:r>
              <a:rPr lang="pt-BR" altLang="pt-BR" sz="3200" dirty="0">
                <a:latin typeface="Arial" charset="0"/>
                <a:cs typeface="Arial" charset="0"/>
              </a:rPr>
              <a:t> quis </a:t>
            </a:r>
            <a:r>
              <a:rPr lang="pt-BR" altLang="pt-BR" sz="3200" dirty="0" err="1">
                <a:latin typeface="Arial" charset="0"/>
                <a:cs typeface="Arial" charset="0"/>
              </a:rPr>
              <a:t>velit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dapibus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consequat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  <a:r>
              <a:rPr lang="pt-BR" altLang="pt-BR" sz="3200" dirty="0" err="1">
                <a:latin typeface="Arial" charset="0"/>
                <a:cs typeface="Arial" charset="0"/>
              </a:rPr>
              <a:t>Vivamus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tortor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ligula</a:t>
            </a:r>
            <a:r>
              <a:rPr lang="pt-BR" altLang="pt-BR" sz="3200" dirty="0">
                <a:latin typeface="Arial" charset="0"/>
                <a:cs typeface="Arial" charset="0"/>
              </a:rPr>
              <a:t>, </a:t>
            </a:r>
            <a:r>
              <a:rPr lang="pt-BR" altLang="pt-BR" sz="3200" dirty="0" err="1">
                <a:latin typeface="Arial" charset="0"/>
                <a:cs typeface="Arial" charset="0"/>
              </a:rPr>
              <a:t>posuere</a:t>
            </a:r>
            <a:r>
              <a:rPr lang="pt-BR" altLang="pt-BR" sz="3200" dirty="0">
                <a:latin typeface="Arial" charset="0"/>
                <a:cs typeface="Arial" charset="0"/>
              </a:rPr>
              <a:t> id </a:t>
            </a:r>
            <a:r>
              <a:rPr lang="pt-BR" altLang="pt-BR" sz="3200" dirty="0" err="1">
                <a:latin typeface="Arial" charset="0"/>
                <a:cs typeface="Arial" charset="0"/>
              </a:rPr>
              <a:t>laoreet</a:t>
            </a:r>
            <a:r>
              <a:rPr lang="pt-BR" altLang="pt-BR" sz="3200" dirty="0">
                <a:latin typeface="Arial" charset="0"/>
                <a:cs typeface="Arial" charset="0"/>
              </a:rPr>
              <a:t> quis, </a:t>
            </a:r>
            <a:r>
              <a:rPr lang="pt-BR" altLang="pt-BR" sz="3200" dirty="0" err="1">
                <a:latin typeface="Arial" charset="0"/>
                <a:cs typeface="Arial" charset="0"/>
              </a:rPr>
              <a:t>ultrices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eget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nulla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7289312" y="19363963"/>
            <a:ext cx="15265400" cy="2422202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7100" dirty="0">
                <a:solidFill>
                  <a:schemeClr val="bg1"/>
                </a:solidFill>
                <a:latin typeface="Arial Black" pitchFamily="34" charset="0"/>
              </a:rPr>
              <a:t>Tabela</a:t>
            </a:r>
          </a:p>
          <a:p>
            <a:pPr algn="ctr">
              <a:spcBef>
                <a:spcPct val="50000"/>
              </a:spcBef>
            </a:pPr>
            <a:r>
              <a:rPr lang="pt-BR" altLang="pt-BR" sz="5400" dirty="0" smtClean="0">
                <a:solidFill>
                  <a:schemeClr val="bg1"/>
                </a:solidFill>
                <a:latin typeface="Arial Black" pitchFamily="34" charset="0"/>
              </a:rPr>
              <a:t>(opcional)</a:t>
            </a:r>
            <a:endParaRPr lang="pt-BR" altLang="pt-BR" sz="5400" dirty="0">
              <a:solidFill>
                <a:schemeClr val="bg1"/>
              </a:solidFill>
              <a:latin typeface="Humanst531 Blk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670</Words>
  <Application>Microsoft Office PowerPoint</Application>
  <PresentationFormat>Personalizar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Arial Black</vt:lpstr>
      <vt:lpstr>Humanst531 Blk BT</vt:lpstr>
      <vt:lpstr>Estrutura padrão</vt:lpstr>
      <vt:lpstr>TÍTULO DO BANNER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BANNER</dc:title>
  <dc:creator>brunot</dc:creator>
  <cp:lastModifiedBy>Unoeste</cp:lastModifiedBy>
  <cp:revision>5</cp:revision>
  <dcterms:created xsi:type="dcterms:W3CDTF">2011-10-05T13:33:48Z</dcterms:created>
  <dcterms:modified xsi:type="dcterms:W3CDTF">2016-04-18T13:59:24Z</dcterms:modified>
</cp:coreProperties>
</file>