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66" autoAdjust="0"/>
  </p:normalViewPr>
  <p:slideViewPr>
    <p:cSldViewPr>
      <p:cViewPr>
        <p:scale>
          <a:sx n="85" d="100"/>
          <a:sy n="85" d="100"/>
        </p:scale>
        <p:origin x="-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2204864"/>
            <a:ext cx="7164288" cy="2448272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>
                    <a:alpha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175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30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84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2439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10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3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25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98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7402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2200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1628800"/>
            <a:ext cx="7162800" cy="2447925"/>
          </a:xfrm>
        </p:spPr>
        <p:txBody>
          <a:bodyPr/>
          <a:lstStyle/>
          <a:p>
            <a:pPr eaLnBrk="1" hangingPunct="1">
              <a:defRPr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240441" y="4654877"/>
            <a:ext cx="278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Autor nome e sobrenome</a:t>
            </a:r>
          </a:p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Autor nome e sobrenome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630667" y="6372036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Nome do evento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16632"/>
            <a:ext cx="2832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136938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1663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Objetivo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136938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4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16632"/>
            <a:ext cx="3203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Metodologia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136938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16632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Resultados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136938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	Tabelas</a:t>
            </a:r>
          </a:p>
          <a:p>
            <a:pPr algn="just"/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pt-BR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	e/ou</a:t>
            </a:r>
          </a:p>
          <a:p>
            <a:pPr algn="just"/>
            <a:endParaRPr lang="pt-BR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Gráficos</a:t>
            </a:r>
          </a:p>
          <a:p>
            <a:pPr algn="just"/>
            <a:endParaRPr lang="pt-BR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e/ou</a:t>
            </a:r>
          </a:p>
          <a:p>
            <a:pPr algn="just"/>
            <a:endParaRPr lang="pt-BR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Figuras</a:t>
            </a:r>
          </a:p>
        </p:txBody>
      </p:sp>
    </p:spTree>
    <p:extLst>
      <p:ext uri="{BB962C8B-B14F-4D97-AF65-F5344CB8AC3E}">
        <p14:creationId xmlns:p14="http://schemas.microsoft.com/office/powerpoint/2010/main" val="36843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16632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Discussão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136938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16632"/>
            <a:ext cx="28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Conclusão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136938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16632"/>
            <a:ext cx="3094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Referências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1136938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ESTE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18</Words>
  <Application>Microsoft Office PowerPoint</Application>
  <PresentationFormat>Apresentação na tela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Helvetica</vt:lpstr>
      <vt:lpstr>Arial</vt:lpstr>
      <vt:lpstr>Helvetica65-Medium</vt:lpstr>
      <vt:lpstr>Calibri</vt:lpstr>
      <vt:lpstr>UNOESTE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ferlussari</dc:creator>
  <cp:lastModifiedBy>Unoeste</cp:lastModifiedBy>
  <cp:revision>16</cp:revision>
  <dcterms:created xsi:type="dcterms:W3CDTF">2015-03-27T12:49:42Z</dcterms:created>
  <dcterms:modified xsi:type="dcterms:W3CDTF">2016-04-18T20:14:31Z</dcterms:modified>
</cp:coreProperties>
</file>