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4622" autoAdjust="0"/>
  </p:normalViewPr>
  <p:slideViewPr>
    <p:cSldViewPr>
      <p:cViewPr varScale="1">
        <p:scale>
          <a:sx n="96" d="100"/>
          <a:sy n="96" d="100"/>
        </p:scale>
        <p:origin x="-101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89856" y="1653648"/>
            <a:ext cx="7164288" cy="1836204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1">
                    <a:alpha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73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46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50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288376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57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616772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491630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218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288376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288376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74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52477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52477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74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48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393231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151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0138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2744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8196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1005576"/>
            <a:ext cx="7162800" cy="1835944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ea typeface="Roboto" pitchFamily="2" charset="0"/>
              </a:rPr>
              <a:t>Título da Apresentação</a:t>
            </a:r>
            <a:endParaRPr lang="pt-BR" dirty="0">
              <a:ea typeface="Roboto" pitchFamily="2" charset="0"/>
            </a:endParaRPr>
          </a:p>
        </p:txBody>
      </p:sp>
      <p:sp>
        <p:nvSpPr>
          <p:cNvPr id="12291" name="CaixaDeTexto 2"/>
          <p:cNvSpPr txBox="1">
            <a:spLocks noChangeArrowheads="1"/>
          </p:cNvSpPr>
          <p:nvPr/>
        </p:nvSpPr>
        <p:spPr bwMode="auto">
          <a:xfrm>
            <a:off x="3440929" y="2859782"/>
            <a:ext cx="226215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99CC00"/>
                </a:solidFill>
                <a:latin typeface="Arial" charset="0"/>
              </a:rPr>
              <a:t>Nome do </a:t>
            </a:r>
            <a:r>
              <a:rPr lang="pt-BR" altLang="pt-BR" dirty="0" smtClean="0">
                <a:solidFill>
                  <a:srgbClr val="99CC00"/>
                </a:solidFill>
                <a:latin typeface="Arial" charset="0"/>
              </a:rPr>
              <a:t>autor</a:t>
            </a:r>
          </a:p>
          <a:p>
            <a:pPr algn="ctr" eaLnBrk="1" hangingPunct="1"/>
            <a:r>
              <a:rPr lang="pt-BR" altLang="pt-BR" dirty="0" smtClean="0">
                <a:solidFill>
                  <a:srgbClr val="99CC00"/>
                </a:solidFill>
                <a:latin typeface="Arial" charset="0"/>
              </a:rPr>
              <a:t>Nome do autor</a:t>
            </a:r>
          </a:p>
          <a:p>
            <a:pPr algn="ctr" eaLnBrk="1" hangingPunct="1"/>
            <a:r>
              <a:rPr lang="pt-BR" altLang="pt-BR" dirty="0" smtClean="0">
                <a:solidFill>
                  <a:srgbClr val="99CC00"/>
                </a:solidFill>
                <a:latin typeface="Arial" charset="0"/>
              </a:rPr>
              <a:t>....</a:t>
            </a:r>
            <a:endParaRPr lang="pt-BR" altLang="pt-BR" dirty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endParaRPr lang="pt-BR" altLang="pt-BR" b="1" dirty="0" smtClean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r>
              <a:rPr lang="pt-BR" altLang="pt-BR" b="1" dirty="0" smtClean="0">
                <a:solidFill>
                  <a:srgbClr val="99CC00"/>
                </a:solidFill>
                <a:latin typeface="Arial" charset="0"/>
              </a:rPr>
              <a:t>Curso e instituição</a:t>
            </a:r>
          </a:p>
          <a:p>
            <a:pPr algn="ctr" eaLnBrk="1" hangingPunct="1"/>
            <a:endParaRPr lang="pt-BR" altLang="pt-BR" b="1" dirty="0" smtClean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r>
              <a:rPr lang="pt-BR" altLang="pt-BR" b="1" dirty="0" smtClean="0">
                <a:solidFill>
                  <a:srgbClr val="99CC00"/>
                </a:solidFill>
                <a:latin typeface="Arial" charset="0"/>
              </a:rPr>
              <a:t>Ano</a:t>
            </a:r>
            <a:endParaRPr lang="pt-BR" altLang="pt-BR" b="1" dirty="0">
              <a:solidFill>
                <a:srgbClr val="99CC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4" y="33468"/>
            <a:ext cx="2832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Introdução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053775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 flipH="1">
            <a:off x="3419872" y="-182556"/>
            <a:ext cx="5580112" cy="9721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5" y="153457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33468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Objetivo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053775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4" y="33468"/>
            <a:ext cx="3203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Metodologia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053775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 flipH="1">
            <a:off x="3419872" y="-182556"/>
            <a:ext cx="5580112" cy="9721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5" y="153457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2613"/>
            <a:ext cx="2948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Resultados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735546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Tabelas</a:t>
            </a: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e/ou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Gráficos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e/ou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Figuras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815916" y="3298653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dicione mais slides para os resultados, se necessário.</a:t>
            </a:r>
          </a:p>
        </p:txBody>
      </p:sp>
      <p:sp>
        <p:nvSpPr>
          <p:cNvPr id="5" name="Seta para a direita 4"/>
          <p:cNvSpPr/>
          <p:nvPr/>
        </p:nvSpPr>
        <p:spPr>
          <a:xfrm flipH="1">
            <a:off x="3419872" y="-182556"/>
            <a:ext cx="5580112" cy="9721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707905" y="153457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33468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Discussão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1053775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 flipH="1">
            <a:off x="3419872" y="-182556"/>
            <a:ext cx="5580112" cy="9721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5" y="153457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5860" y="33468"/>
            <a:ext cx="28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Conclusão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1053775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4" y="33468"/>
            <a:ext cx="3094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Referências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1053775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 flipH="1">
            <a:off x="3419872" y="-182556"/>
            <a:ext cx="5580112" cy="9721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5" y="153457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ESTE">
  <a:themeElements>
    <a:clrScheme name="UNOESTE">
      <a:dk1>
        <a:srgbClr val="004C00"/>
      </a:dk1>
      <a:lt1>
        <a:sysClr val="window" lastClr="FFFFFF"/>
      </a:lt1>
      <a:dk2>
        <a:srgbClr val="006600"/>
      </a:dk2>
      <a:lt2>
        <a:srgbClr val="D8D8D8"/>
      </a:lt2>
      <a:accent1>
        <a:srgbClr val="9BBB59"/>
      </a:accent1>
      <a:accent2>
        <a:srgbClr val="92D050"/>
      </a:accent2>
      <a:accent3>
        <a:srgbClr val="00B050"/>
      </a:accent3>
      <a:accent4>
        <a:srgbClr val="F79646"/>
      </a:accent4>
      <a:accent5>
        <a:srgbClr val="FFC000"/>
      </a:accent5>
      <a:accent6>
        <a:srgbClr val="FAC08F"/>
      </a:accent6>
      <a:hlink>
        <a:srgbClr val="FF9900"/>
      </a:hlink>
      <a:folHlink>
        <a:srgbClr val="CCFF66"/>
      </a:folHlink>
    </a:clrScheme>
    <a:fontScheme name="UNOESTE">
      <a:majorFont>
        <a:latin typeface="Helvetica65-Medium"/>
        <a:ea typeface=""/>
        <a:cs typeface=""/>
      </a:majorFont>
      <a:minorFont>
        <a:latin typeface="Helvetica"/>
        <a:ea typeface=""/>
        <a:cs typeface=""/>
      </a:minorFont>
    </a:fontScheme>
    <a:fmtScheme name="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71</Words>
  <Application>Microsoft Office PowerPoint</Application>
  <PresentationFormat>Apresentação na tela (16:9)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UNOESTE</vt:lpstr>
      <vt:lpstr>Título da Apresentação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ledu</dc:creator>
  <cp:lastModifiedBy>Unoeste</cp:lastModifiedBy>
  <cp:revision>32</cp:revision>
  <dcterms:created xsi:type="dcterms:W3CDTF">2015-03-27T12:49:42Z</dcterms:created>
  <dcterms:modified xsi:type="dcterms:W3CDTF">2022-03-28T20:01:23Z</dcterms:modified>
</cp:coreProperties>
</file>