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3" autoAdjust="0"/>
    <p:restoredTop sz="94622" autoAdjust="0"/>
  </p:normalViewPr>
  <p:slideViewPr>
    <p:cSldViewPr>
      <p:cViewPr>
        <p:scale>
          <a:sx n="60" d="100"/>
          <a:sy n="60" d="100"/>
        </p:scale>
        <p:origin x="-2118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989856" y="2204864"/>
            <a:ext cx="7164288" cy="2448272"/>
          </a:xfrm>
          <a:prstGeom prst="rect">
            <a:avLst/>
          </a:prstGeom>
          <a:noFill/>
          <a:ln>
            <a:noFill/>
          </a:ln>
          <a:effectLst>
            <a:reflection stA="0" endPos="65000" dist="50800" dir="5400000" sy="-100000" algn="bl" rotWithShape="0"/>
          </a:effectLst>
        </p:spPr>
        <p:txBody>
          <a:bodyPr anchor="ctr">
            <a:normAutofit/>
          </a:bodyPr>
          <a:lstStyle>
            <a:lvl1pPr algn="ctr">
              <a:defRPr sz="4400" b="1">
                <a:solidFill>
                  <a:schemeClr val="bg1">
                    <a:alpha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073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546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ech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50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384502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857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489028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198884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72183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384502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384502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74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6636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36636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74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48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8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243081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2021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20138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38196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0600" y="1340768"/>
            <a:ext cx="7162800" cy="2447925"/>
          </a:xfrm>
        </p:spPr>
        <p:txBody>
          <a:bodyPr/>
          <a:lstStyle/>
          <a:p>
            <a:pPr>
              <a:defRPr/>
            </a:pPr>
            <a:r>
              <a:rPr lang="pt-BR" dirty="0" smtClean="0">
                <a:ea typeface="Roboto" pitchFamily="2" charset="0"/>
              </a:rPr>
              <a:t>Título da Apresentação</a:t>
            </a:r>
            <a:endParaRPr lang="pt-BR" dirty="0">
              <a:ea typeface="Roboto" pitchFamily="2" charset="0"/>
            </a:endParaRPr>
          </a:p>
        </p:txBody>
      </p:sp>
      <p:sp>
        <p:nvSpPr>
          <p:cNvPr id="12291" name="CaixaDeTexto 2"/>
          <p:cNvSpPr txBox="1">
            <a:spLocks noChangeArrowheads="1"/>
          </p:cNvSpPr>
          <p:nvPr/>
        </p:nvSpPr>
        <p:spPr bwMode="auto">
          <a:xfrm>
            <a:off x="3440929" y="4293096"/>
            <a:ext cx="226215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dirty="0">
                <a:solidFill>
                  <a:srgbClr val="99CC00"/>
                </a:solidFill>
                <a:latin typeface="Arial" charset="0"/>
              </a:rPr>
              <a:t>Nome do </a:t>
            </a:r>
            <a:r>
              <a:rPr lang="pt-BR" altLang="pt-BR" dirty="0" smtClean="0">
                <a:solidFill>
                  <a:srgbClr val="99CC00"/>
                </a:solidFill>
                <a:latin typeface="Arial" charset="0"/>
              </a:rPr>
              <a:t>autor</a:t>
            </a:r>
          </a:p>
          <a:p>
            <a:pPr algn="ctr" eaLnBrk="1" hangingPunct="1"/>
            <a:r>
              <a:rPr lang="pt-BR" altLang="pt-BR" dirty="0" smtClean="0">
                <a:solidFill>
                  <a:srgbClr val="99CC00"/>
                </a:solidFill>
                <a:latin typeface="Arial" charset="0"/>
              </a:rPr>
              <a:t>Nome do autor</a:t>
            </a:r>
          </a:p>
          <a:p>
            <a:pPr algn="ctr" eaLnBrk="1" hangingPunct="1"/>
            <a:r>
              <a:rPr lang="pt-BR" altLang="pt-BR" dirty="0" smtClean="0">
                <a:solidFill>
                  <a:srgbClr val="99CC00"/>
                </a:solidFill>
                <a:latin typeface="Arial" charset="0"/>
              </a:rPr>
              <a:t>....</a:t>
            </a:r>
            <a:endParaRPr lang="pt-BR" altLang="pt-BR" dirty="0">
              <a:solidFill>
                <a:srgbClr val="99CC00"/>
              </a:solidFill>
              <a:latin typeface="Arial" charset="0"/>
            </a:endParaRPr>
          </a:p>
          <a:p>
            <a:pPr algn="ctr" eaLnBrk="1" hangingPunct="1"/>
            <a:endParaRPr lang="pt-BR" altLang="pt-BR" b="1" dirty="0" smtClean="0">
              <a:solidFill>
                <a:srgbClr val="99CC00"/>
              </a:solidFill>
              <a:latin typeface="Arial" charset="0"/>
            </a:endParaRPr>
          </a:p>
          <a:p>
            <a:pPr algn="ctr" eaLnBrk="1" hangingPunct="1"/>
            <a:r>
              <a:rPr lang="pt-BR" altLang="pt-BR" b="1" dirty="0" smtClean="0">
                <a:solidFill>
                  <a:srgbClr val="99CC00"/>
                </a:solidFill>
                <a:latin typeface="Arial" charset="0"/>
              </a:rPr>
              <a:t>Curso e instituição</a:t>
            </a:r>
            <a:endParaRPr lang="pt-BR" altLang="pt-BR" b="1" dirty="0" smtClean="0">
              <a:solidFill>
                <a:srgbClr val="99CC00"/>
              </a:solidFill>
              <a:latin typeface="Arial" charset="0"/>
            </a:endParaRPr>
          </a:p>
          <a:p>
            <a:pPr algn="ctr" eaLnBrk="1" hangingPunct="1"/>
            <a:endParaRPr lang="pt-BR" altLang="pt-BR" b="1" dirty="0" smtClean="0">
              <a:solidFill>
                <a:srgbClr val="99CC00"/>
              </a:solidFill>
              <a:latin typeface="Arial" charset="0"/>
            </a:endParaRPr>
          </a:p>
          <a:p>
            <a:pPr algn="ctr" eaLnBrk="1" hangingPunct="1"/>
            <a:r>
              <a:rPr lang="pt-BR" altLang="pt-BR" b="1" dirty="0" smtClean="0">
                <a:solidFill>
                  <a:srgbClr val="99CC00"/>
                </a:solidFill>
                <a:latin typeface="Arial" charset="0"/>
              </a:rPr>
              <a:t>Ano</a:t>
            </a:r>
            <a:endParaRPr lang="pt-BR" altLang="pt-BR" b="1" dirty="0">
              <a:solidFill>
                <a:srgbClr val="99CC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3" y="44624"/>
            <a:ext cx="28328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Introdução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140503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eta para a direita 5"/>
          <p:cNvSpPr/>
          <p:nvPr/>
        </p:nvSpPr>
        <p:spPr>
          <a:xfrm flipH="1">
            <a:off x="3419872" y="-243408"/>
            <a:ext cx="5580112" cy="12961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707904" y="204609"/>
            <a:ext cx="5309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Adicione slides deste item, se necessário.</a:t>
            </a:r>
            <a:endParaRPr lang="pt-BR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44624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Objetivo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140503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3" y="44624"/>
            <a:ext cx="3203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Metodologia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140503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eta para a direita 3"/>
          <p:cNvSpPr/>
          <p:nvPr/>
        </p:nvSpPr>
        <p:spPr>
          <a:xfrm flipH="1">
            <a:off x="3419872" y="-243408"/>
            <a:ext cx="5580112" cy="12961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707904" y="204609"/>
            <a:ext cx="5309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Adicione slides deste item, se necessário.</a:t>
            </a:r>
            <a:endParaRPr lang="pt-B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2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56818"/>
            <a:ext cx="29482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Resultados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7524" y="980728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Tabelas</a:t>
            </a:r>
          </a:p>
          <a:p>
            <a:pPr algn="just"/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e/ou</a:t>
            </a:r>
          </a:p>
          <a:p>
            <a:pPr algn="just"/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Gráficos</a:t>
            </a:r>
          </a:p>
          <a:p>
            <a:pPr algn="just"/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e/ou</a:t>
            </a:r>
          </a:p>
          <a:p>
            <a:pPr algn="just"/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Figuras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815916" y="4398203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dicione mais slides para os resultados, se necessário.</a:t>
            </a:r>
          </a:p>
        </p:txBody>
      </p:sp>
      <p:sp>
        <p:nvSpPr>
          <p:cNvPr id="5" name="Seta para a direita 4"/>
          <p:cNvSpPr/>
          <p:nvPr/>
        </p:nvSpPr>
        <p:spPr>
          <a:xfrm flipH="1">
            <a:off x="3419872" y="-243408"/>
            <a:ext cx="5580112" cy="12961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707904" y="204609"/>
            <a:ext cx="5309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Adicione slides deste item, se necessário.</a:t>
            </a:r>
            <a:endParaRPr lang="pt-B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44624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Discussão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7524" y="140503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eta para a direita 3"/>
          <p:cNvSpPr/>
          <p:nvPr/>
        </p:nvSpPr>
        <p:spPr>
          <a:xfrm flipH="1">
            <a:off x="3419872" y="-243408"/>
            <a:ext cx="5580112" cy="12961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707904" y="204609"/>
            <a:ext cx="5309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Adicione slides deste item, se necessário.</a:t>
            </a:r>
            <a:endParaRPr lang="pt-B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6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5859" y="44624"/>
            <a:ext cx="2803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Conclusão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7524" y="140503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3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3" y="44624"/>
            <a:ext cx="30941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Referências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51520" y="140503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eta para a direita 3"/>
          <p:cNvSpPr/>
          <p:nvPr/>
        </p:nvSpPr>
        <p:spPr>
          <a:xfrm flipH="1">
            <a:off x="3419872" y="-243408"/>
            <a:ext cx="5580112" cy="12961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707904" y="204609"/>
            <a:ext cx="5309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Adicione slides deste item, se necessário.</a:t>
            </a:r>
            <a:endParaRPr lang="pt-B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OESTE">
  <a:themeElements>
    <a:clrScheme name="UNOESTE">
      <a:dk1>
        <a:srgbClr val="004C00"/>
      </a:dk1>
      <a:lt1>
        <a:sysClr val="window" lastClr="FFFFFF"/>
      </a:lt1>
      <a:dk2>
        <a:srgbClr val="006600"/>
      </a:dk2>
      <a:lt2>
        <a:srgbClr val="D8D8D8"/>
      </a:lt2>
      <a:accent1>
        <a:srgbClr val="9BBB59"/>
      </a:accent1>
      <a:accent2>
        <a:srgbClr val="92D050"/>
      </a:accent2>
      <a:accent3>
        <a:srgbClr val="00B050"/>
      </a:accent3>
      <a:accent4>
        <a:srgbClr val="F79646"/>
      </a:accent4>
      <a:accent5>
        <a:srgbClr val="FFC000"/>
      </a:accent5>
      <a:accent6>
        <a:srgbClr val="FAC08F"/>
      </a:accent6>
      <a:hlink>
        <a:srgbClr val="FF9900"/>
      </a:hlink>
      <a:folHlink>
        <a:srgbClr val="CCFF66"/>
      </a:folHlink>
    </a:clrScheme>
    <a:fontScheme name="UNOESTE">
      <a:majorFont>
        <a:latin typeface="Helvetica65-Medium"/>
        <a:ea typeface=""/>
        <a:cs typeface=""/>
      </a:majorFont>
      <a:minorFont>
        <a:latin typeface="Helvetica"/>
        <a:ea typeface=""/>
        <a:cs typeface=""/>
      </a:minorFont>
    </a:fontScheme>
    <a:fmtScheme name="Costur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71</Words>
  <Application>Microsoft Office PowerPoint</Application>
  <PresentationFormat>Apresentação na tela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UNOESTE</vt:lpstr>
      <vt:lpstr>Título da Apresentação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ledu</dc:creator>
  <cp:lastModifiedBy>Windows</cp:lastModifiedBy>
  <cp:revision>31</cp:revision>
  <dcterms:created xsi:type="dcterms:W3CDTF">2015-03-27T12:49:42Z</dcterms:created>
  <dcterms:modified xsi:type="dcterms:W3CDTF">2020-06-17T14:46:25Z</dcterms:modified>
</cp:coreProperties>
</file>