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4622" autoAdjust="0"/>
  </p:normalViewPr>
  <p:slideViewPr>
    <p:cSldViewPr>
      <p:cViewPr>
        <p:scale>
          <a:sx n="60" d="100"/>
          <a:sy n="60" d="100"/>
        </p:scale>
        <p:origin x="-157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2204864"/>
            <a:ext cx="7164288" cy="2448272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73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4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0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84502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57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48902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218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84502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4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3663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74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4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24308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202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013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81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2205039"/>
            <a:ext cx="7162800" cy="2447925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a typeface="Roboto" pitchFamily="2" charset="0"/>
              </a:rPr>
              <a:t>Título da Apresentação</a:t>
            </a:r>
            <a:endParaRPr lang="pt-BR" dirty="0">
              <a:ea typeface="Roboto" pitchFamily="2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3716639" y="5471584"/>
            <a:ext cx="171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>
                <a:solidFill>
                  <a:srgbClr val="99CC00"/>
                </a:solidFill>
                <a:latin typeface="Arial" charset="0"/>
              </a:rPr>
              <a:t>Nome do autor</a:t>
            </a:r>
          </a:p>
          <a:p>
            <a:pPr algn="ctr" eaLnBrk="1" hangingPunct="1"/>
            <a:r>
              <a:rPr lang="pt-BR" altLang="pt-BR" b="1">
                <a:solidFill>
                  <a:srgbClr val="99CC00"/>
                </a:solidFill>
                <a:latin typeface="Arial" charset="0"/>
              </a:rPr>
              <a:t>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2832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Objetivo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20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Metodologia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6818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Resultados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98072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Tabelas</a:t>
            </a: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Gráficos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e/ou</a:t>
            </a:r>
          </a:p>
          <a:p>
            <a:pPr algn="just"/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Figuras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15916" y="439820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dicione mais slides para os resultados, se necessário.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4462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Discussão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5859" y="44624"/>
            <a:ext cx="28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7524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3" y="44624"/>
            <a:ext cx="3094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Referências</a:t>
            </a:r>
            <a:endParaRPr lang="pt-B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40503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itchFamily="2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	Palavra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2">
                    <a:lumMod val="75000"/>
                  </a:schemeClr>
                </a:solidFill>
              </a:rPr>
              <a:t>palavra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24</Words>
  <Application>Microsoft Office PowerPoint</Application>
  <PresentationFormat>Apresentação na tela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Helvetica</vt:lpstr>
      <vt:lpstr>Arial</vt:lpstr>
      <vt:lpstr>Helvetica65-Medium</vt:lpstr>
      <vt:lpstr>Calibri</vt:lpstr>
      <vt:lpstr>UNOESTE</vt:lpstr>
      <vt:lpstr>Título da Apresentação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Universidade</cp:lastModifiedBy>
  <cp:revision>29</cp:revision>
  <dcterms:created xsi:type="dcterms:W3CDTF">2015-03-27T12:49:42Z</dcterms:created>
  <dcterms:modified xsi:type="dcterms:W3CDTF">2018-04-17T15:01:42Z</dcterms:modified>
</cp:coreProperties>
</file>