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4290000" cy="45720000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9976" autoAdjust="0"/>
    <p:restoredTop sz="90929"/>
  </p:normalViewPr>
  <p:slideViewPr>
    <p:cSldViewPr>
      <p:cViewPr>
        <p:scale>
          <a:sx n="25" d="100"/>
          <a:sy n="25" d="100"/>
        </p:scale>
        <p:origin x="-612" y="3966"/>
      </p:cViewPr>
      <p:guideLst>
        <p:guide orient="horz" pos="14400"/>
        <p:guide pos="108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71750" y="14203363"/>
            <a:ext cx="29146500" cy="979963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143500" y="25908000"/>
            <a:ext cx="24003000" cy="116840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6564E-293F-4F17-A2F8-D6BDC84F767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5990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2C323-C7B9-4A3D-9849-45CE41D33EA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3683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4431625" y="4064000"/>
            <a:ext cx="7286625" cy="365760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50" y="4064000"/>
            <a:ext cx="21707475" cy="365760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350A18-BF61-4CF7-B2CA-1ECCC6285DC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5472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C0CF7F-A1B0-43B4-9A45-D6426008709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7777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08275" y="29379863"/>
            <a:ext cx="29146500" cy="90805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708275" y="19378613"/>
            <a:ext cx="29146500" cy="10001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8A4DA5-8320-4609-A1E0-59E5080310B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5128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1750" y="13208000"/>
            <a:ext cx="14497050" cy="2743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7221200" y="13208000"/>
            <a:ext cx="14497050" cy="2743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8CCD4-BAC0-438B-B226-49BA2106D2A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8022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14500" y="1830388"/>
            <a:ext cx="30861000" cy="7620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714500" y="10234613"/>
            <a:ext cx="15151100" cy="42640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714500" y="14498638"/>
            <a:ext cx="15151100" cy="263429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7419638" y="10234613"/>
            <a:ext cx="15155862" cy="42640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7419638" y="14498638"/>
            <a:ext cx="15155862" cy="263429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34B8EC-6FD2-44E9-9839-6ED6E972C24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9361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513C6-35DF-44D9-8732-DD6E2E818B1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7114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28241-A548-46C9-99AE-0F21A57C0DC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23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14500" y="1820863"/>
            <a:ext cx="11280775" cy="77470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406438" y="1820863"/>
            <a:ext cx="19169062" cy="390207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14500" y="9567863"/>
            <a:ext cx="11280775" cy="31273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0E9D28-2431-4F3B-BFA1-C48F33FA6EF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0158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21475" y="32004000"/>
            <a:ext cx="20574000" cy="37782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721475" y="4084638"/>
            <a:ext cx="20574000" cy="2743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21475" y="35782250"/>
            <a:ext cx="20574000" cy="5365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10A957-2026-4682-BAD2-384FDFF9A51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7666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71750" y="4064000"/>
            <a:ext cx="29146500" cy="76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200" tIns="228600" rIns="457200" bIns="2286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71750" y="13208000"/>
            <a:ext cx="29146500" cy="274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200" tIns="228600" rIns="457200" bIns="2286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571750" y="41656000"/>
            <a:ext cx="714375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200" tIns="228600" rIns="457200" bIns="228600" numCol="1" anchor="t" anchorCtr="0" compatLnSpc="1">
            <a:prstTxWarp prst="textNoShape">
              <a:avLst/>
            </a:prstTxWarp>
          </a:bodyPr>
          <a:lstStyle>
            <a:lvl1pPr defTabSz="4572000">
              <a:defRPr sz="70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715750" y="41656000"/>
            <a:ext cx="108585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200" tIns="228600" rIns="457200" bIns="228600" numCol="1" anchor="t" anchorCtr="0" compatLnSpc="1">
            <a:prstTxWarp prst="textNoShape">
              <a:avLst/>
            </a:prstTxWarp>
          </a:bodyPr>
          <a:lstStyle>
            <a:lvl1pPr algn="ctr" defTabSz="4572000">
              <a:defRPr sz="70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4574500" y="41656000"/>
            <a:ext cx="714375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200" tIns="228600" rIns="457200" bIns="228600" numCol="1" anchor="t" anchorCtr="0" compatLnSpc="1">
            <a:prstTxWarp prst="textNoShape">
              <a:avLst/>
            </a:prstTxWarp>
          </a:bodyPr>
          <a:lstStyle>
            <a:lvl1pPr algn="r" defTabSz="4572000">
              <a:defRPr sz="7000"/>
            </a:lvl1pPr>
          </a:lstStyle>
          <a:p>
            <a:pPr>
              <a:defRPr/>
            </a:pPr>
            <a:fld id="{50227CC2-6EA5-4690-9DB8-CC407DCA313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0" rtl="0" eaLnBrk="0" fontAlgn="base" hangingPunct="0">
        <a:spcBef>
          <a:spcPct val="0"/>
        </a:spcBef>
        <a:spcAft>
          <a:spcPct val="0"/>
        </a:spcAft>
        <a:defRPr sz="22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572000" rtl="0" eaLnBrk="0" fontAlgn="base" hangingPunct="0">
        <a:spcBef>
          <a:spcPct val="0"/>
        </a:spcBef>
        <a:spcAft>
          <a:spcPct val="0"/>
        </a:spcAft>
        <a:defRPr sz="220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defTabSz="4572000" rtl="0" eaLnBrk="0" fontAlgn="base" hangingPunct="0">
        <a:spcBef>
          <a:spcPct val="0"/>
        </a:spcBef>
        <a:spcAft>
          <a:spcPct val="0"/>
        </a:spcAft>
        <a:defRPr sz="220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defTabSz="4572000" rtl="0" eaLnBrk="0" fontAlgn="base" hangingPunct="0">
        <a:spcBef>
          <a:spcPct val="0"/>
        </a:spcBef>
        <a:spcAft>
          <a:spcPct val="0"/>
        </a:spcAft>
        <a:defRPr sz="220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defTabSz="4572000" rtl="0" eaLnBrk="0" fontAlgn="base" hangingPunct="0">
        <a:spcBef>
          <a:spcPct val="0"/>
        </a:spcBef>
        <a:spcAft>
          <a:spcPct val="0"/>
        </a:spcAft>
        <a:defRPr sz="220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defTabSz="4572000" rtl="0" fontAlgn="base">
        <a:spcBef>
          <a:spcPct val="0"/>
        </a:spcBef>
        <a:spcAft>
          <a:spcPct val="0"/>
        </a:spcAft>
        <a:defRPr sz="220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defTabSz="4572000" rtl="0" fontAlgn="base">
        <a:spcBef>
          <a:spcPct val="0"/>
        </a:spcBef>
        <a:spcAft>
          <a:spcPct val="0"/>
        </a:spcAft>
        <a:defRPr sz="220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defTabSz="4572000" rtl="0" fontAlgn="base">
        <a:spcBef>
          <a:spcPct val="0"/>
        </a:spcBef>
        <a:spcAft>
          <a:spcPct val="0"/>
        </a:spcAft>
        <a:defRPr sz="220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defTabSz="4572000" rtl="0" fontAlgn="base">
        <a:spcBef>
          <a:spcPct val="0"/>
        </a:spcBef>
        <a:spcAft>
          <a:spcPct val="0"/>
        </a:spcAft>
        <a:defRPr sz="220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1714500" indent="-1714500" algn="l" defTabSz="4572000" rtl="0" eaLnBrk="0" fontAlgn="base" hangingPunct="0">
        <a:spcBef>
          <a:spcPct val="20000"/>
        </a:spcBef>
        <a:spcAft>
          <a:spcPct val="0"/>
        </a:spcAft>
        <a:buChar char="•"/>
        <a:defRPr sz="16000">
          <a:solidFill>
            <a:schemeClr val="tx1"/>
          </a:solidFill>
          <a:latin typeface="+mn-lt"/>
          <a:ea typeface="+mn-ea"/>
          <a:cs typeface="+mn-cs"/>
        </a:defRPr>
      </a:lvl1pPr>
      <a:lvl2pPr marL="3714750" indent="-1428750" algn="l" defTabSz="4572000" rtl="0" eaLnBrk="0" fontAlgn="base" hangingPunct="0">
        <a:spcBef>
          <a:spcPct val="20000"/>
        </a:spcBef>
        <a:spcAft>
          <a:spcPct val="0"/>
        </a:spcAft>
        <a:buChar char="–"/>
        <a:defRPr sz="14000">
          <a:solidFill>
            <a:schemeClr val="tx1"/>
          </a:solidFill>
          <a:latin typeface="+mn-lt"/>
          <a:cs typeface="+mn-cs"/>
        </a:defRPr>
      </a:lvl2pPr>
      <a:lvl3pPr marL="5715000" indent="-1143000" algn="l" defTabSz="4572000" rtl="0" eaLnBrk="0" fontAlgn="base" hangingPunct="0">
        <a:spcBef>
          <a:spcPct val="20000"/>
        </a:spcBef>
        <a:spcAft>
          <a:spcPct val="0"/>
        </a:spcAft>
        <a:buChar char="•"/>
        <a:defRPr sz="12000">
          <a:solidFill>
            <a:schemeClr val="tx1"/>
          </a:solidFill>
          <a:latin typeface="+mn-lt"/>
          <a:cs typeface="+mn-cs"/>
        </a:defRPr>
      </a:lvl3pPr>
      <a:lvl4pPr marL="8001000" indent="-1143000" algn="l" defTabSz="4572000" rtl="0" eaLnBrk="0" fontAlgn="base" hangingPunct="0">
        <a:spcBef>
          <a:spcPct val="20000"/>
        </a:spcBef>
        <a:spcAft>
          <a:spcPct val="0"/>
        </a:spcAft>
        <a:buChar char="–"/>
        <a:defRPr sz="10000">
          <a:solidFill>
            <a:schemeClr val="tx1"/>
          </a:solidFill>
          <a:latin typeface="+mn-lt"/>
          <a:cs typeface="+mn-cs"/>
        </a:defRPr>
      </a:lvl4pPr>
      <a:lvl5pPr marL="10287000" indent="-1143000" algn="l" defTabSz="4572000" rtl="0" eaLnBrk="0" fontAlgn="base" hangingPunct="0">
        <a:spcBef>
          <a:spcPct val="20000"/>
        </a:spcBef>
        <a:spcAft>
          <a:spcPct val="0"/>
        </a:spcAft>
        <a:buChar char="»"/>
        <a:defRPr sz="10000">
          <a:solidFill>
            <a:schemeClr val="tx1"/>
          </a:solidFill>
          <a:latin typeface="+mn-lt"/>
          <a:cs typeface="+mn-cs"/>
        </a:defRPr>
      </a:lvl5pPr>
      <a:lvl6pPr marL="10744200" indent="-1143000" algn="l" defTabSz="4572000" rtl="0" fontAlgn="base">
        <a:spcBef>
          <a:spcPct val="20000"/>
        </a:spcBef>
        <a:spcAft>
          <a:spcPct val="0"/>
        </a:spcAft>
        <a:buChar char="»"/>
        <a:defRPr sz="10000">
          <a:solidFill>
            <a:schemeClr val="tx1"/>
          </a:solidFill>
          <a:latin typeface="+mn-lt"/>
          <a:cs typeface="+mn-cs"/>
        </a:defRPr>
      </a:lvl6pPr>
      <a:lvl7pPr marL="11201400" indent="-1143000" algn="l" defTabSz="4572000" rtl="0" fontAlgn="base">
        <a:spcBef>
          <a:spcPct val="20000"/>
        </a:spcBef>
        <a:spcAft>
          <a:spcPct val="0"/>
        </a:spcAft>
        <a:buChar char="»"/>
        <a:defRPr sz="10000">
          <a:solidFill>
            <a:schemeClr val="tx1"/>
          </a:solidFill>
          <a:latin typeface="+mn-lt"/>
          <a:cs typeface="+mn-cs"/>
        </a:defRPr>
      </a:lvl7pPr>
      <a:lvl8pPr marL="11658600" indent="-1143000" algn="l" defTabSz="4572000" rtl="0" fontAlgn="base">
        <a:spcBef>
          <a:spcPct val="20000"/>
        </a:spcBef>
        <a:spcAft>
          <a:spcPct val="0"/>
        </a:spcAft>
        <a:buChar char="»"/>
        <a:defRPr sz="10000">
          <a:solidFill>
            <a:schemeClr val="tx1"/>
          </a:solidFill>
          <a:latin typeface="+mn-lt"/>
          <a:cs typeface="+mn-cs"/>
        </a:defRPr>
      </a:lvl8pPr>
      <a:lvl9pPr marL="12115800" indent="-1143000" algn="l" defTabSz="4572000" rtl="0" fontAlgn="base">
        <a:spcBef>
          <a:spcPct val="20000"/>
        </a:spcBef>
        <a:spcAft>
          <a:spcPct val="0"/>
        </a:spcAft>
        <a:buChar char="»"/>
        <a:defRPr sz="10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0" y="990600"/>
            <a:ext cx="22669500" cy="2286000"/>
          </a:xfrm>
        </p:spPr>
        <p:txBody>
          <a:bodyPr/>
          <a:lstStyle/>
          <a:p>
            <a:pPr eaLnBrk="1" hangingPunct="1"/>
            <a:r>
              <a:rPr lang="pt-BR" altLang="pt-BR" sz="15000" smtClean="0">
                <a:latin typeface="Arial Black" pitchFamily="34" charset="0"/>
              </a:rPr>
              <a:t>TÍTULO DO BANNER</a:t>
            </a:r>
          </a:p>
        </p:txBody>
      </p:sp>
      <p:pic>
        <p:nvPicPr>
          <p:cNvPr id="2058" name="Picture 11" descr="logoUnoeste 20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1775" y="681038"/>
            <a:ext cx="9504363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3"/>
          <p:cNvSpPr>
            <a:spLocks noGrp="1" noChangeArrowheads="1"/>
          </p:cNvSpPr>
          <p:nvPr/>
        </p:nvSpPr>
        <p:spPr bwMode="auto">
          <a:xfrm>
            <a:off x="661987" y="3982344"/>
            <a:ext cx="3307080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200" tIns="228600" rIns="457200" bIns="228600" numCol="1" anchor="t" anchorCtr="0" compatLnSpc="1">
            <a:prstTxWarp prst="textNoShape">
              <a:avLst/>
            </a:prstTxWarp>
          </a:bodyPr>
          <a:lstStyle>
            <a:lvl1pPr marL="0" indent="0" algn="ctr" defTabSz="4572000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0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0">
                <a:solidFill>
                  <a:schemeClr val="tx1"/>
                </a:solidFill>
                <a:latin typeface="+mn-lt"/>
                <a:cs typeface="+mn-cs"/>
              </a:defRPr>
            </a:lvl2pPr>
            <a:lvl3pPr marL="914400" indent="0" algn="ctr" defTabSz="4572000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2000">
                <a:solidFill>
                  <a:schemeClr val="tx1"/>
                </a:solidFill>
                <a:latin typeface="+mn-lt"/>
                <a:cs typeface="+mn-cs"/>
              </a:defRPr>
            </a:lvl3pPr>
            <a:lvl4pPr marL="1371600" indent="0" algn="ctr" defTabSz="4572000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00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0" algn="ctr" defTabSz="4572000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00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0" algn="ctr" defTabSz="4572000" rtl="0" fontAlgn="base">
              <a:spcBef>
                <a:spcPct val="20000"/>
              </a:spcBef>
              <a:spcAft>
                <a:spcPct val="0"/>
              </a:spcAft>
              <a:buNone/>
              <a:defRPr sz="100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0" algn="ctr" defTabSz="4572000" rtl="0" fontAlgn="base">
              <a:spcBef>
                <a:spcPct val="20000"/>
              </a:spcBef>
              <a:spcAft>
                <a:spcPct val="0"/>
              </a:spcAft>
              <a:buNone/>
              <a:defRPr sz="100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0" algn="ctr" defTabSz="4572000" rtl="0" fontAlgn="base">
              <a:spcBef>
                <a:spcPct val="20000"/>
              </a:spcBef>
              <a:spcAft>
                <a:spcPct val="0"/>
              </a:spcAft>
              <a:buNone/>
              <a:defRPr sz="100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0" algn="ctr" defTabSz="4572000" rtl="0" fontAlgn="base">
              <a:spcBef>
                <a:spcPct val="20000"/>
              </a:spcBef>
              <a:spcAft>
                <a:spcPct val="0"/>
              </a:spcAft>
              <a:buNone/>
              <a:defRPr sz="10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/>
            <a:r>
              <a:rPr lang="pt-BR" altLang="pt-BR" sz="3600" dirty="0" smtClean="0">
                <a:latin typeface="Arial Black" pitchFamily="34" charset="0"/>
              </a:rPr>
              <a:t>Título da Pesquisa em Inglês </a:t>
            </a:r>
            <a:r>
              <a:rPr lang="pt-BR" altLang="pt-BR" sz="3600" b="1" dirty="0" smtClean="0">
                <a:latin typeface="Arial Black" pitchFamily="34" charset="0"/>
              </a:rPr>
              <a:t>(opcional)</a:t>
            </a:r>
          </a:p>
          <a:p>
            <a:r>
              <a:rPr lang="pt-BR" altLang="pt-BR" sz="3600" dirty="0">
                <a:latin typeface="Arial" charset="0"/>
              </a:rPr>
              <a:t>Nomes e Sobrenomes dos pesquisadores </a:t>
            </a:r>
            <a:r>
              <a:rPr lang="pt-BR" altLang="pt-BR" sz="3600" dirty="0" err="1">
                <a:latin typeface="Arial" charset="0"/>
              </a:rPr>
              <a:t>Nonono</a:t>
            </a:r>
            <a:r>
              <a:rPr lang="pt-BR" altLang="pt-BR" sz="3600" dirty="0">
                <a:latin typeface="Arial" charset="0"/>
              </a:rPr>
              <a:t> Nonono</a:t>
            </a:r>
            <a:r>
              <a:rPr lang="pt-BR" altLang="pt-BR" sz="3600" baseline="30000" dirty="0">
                <a:latin typeface="Arial" charset="0"/>
              </a:rPr>
              <a:t>1</a:t>
            </a:r>
            <a:r>
              <a:rPr lang="pt-BR" altLang="pt-BR" sz="3600" dirty="0">
                <a:latin typeface="Arial" charset="0"/>
              </a:rPr>
              <a:t>, </a:t>
            </a:r>
            <a:r>
              <a:rPr lang="pt-BR" altLang="pt-BR" sz="3600" dirty="0" err="1">
                <a:latin typeface="Arial" charset="0"/>
              </a:rPr>
              <a:t>Nonono</a:t>
            </a:r>
            <a:r>
              <a:rPr lang="pt-BR" altLang="pt-BR" sz="3600" dirty="0">
                <a:latin typeface="Arial" charset="0"/>
              </a:rPr>
              <a:t> Nonono</a:t>
            </a:r>
            <a:r>
              <a:rPr lang="pt-BR" altLang="pt-BR" sz="3600" baseline="30000" dirty="0">
                <a:latin typeface="Arial" charset="0"/>
              </a:rPr>
              <a:t>2</a:t>
            </a:r>
            <a:r>
              <a:rPr lang="pt-BR" altLang="pt-BR" sz="3600" dirty="0">
                <a:latin typeface="Arial" charset="0"/>
              </a:rPr>
              <a:t>, </a:t>
            </a:r>
            <a:r>
              <a:rPr lang="pt-BR" altLang="pt-BR" sz="3600" dirty="0" err="1">
                <a:latin typeface="Arial" charset="0"/>
              </a:rPr>
              <a:t>Nonono</a:t>
            </a:r>
            <a:r>
              <a:rPr lang="pt-BR" altLang="pt-BR" sz="3600" dirty="0">
                <a:latin typeface="Arial" charset="0"/>
              </a:rPr>
              <a:t> Nonono</a:t>
            </a:r>
            <a:r>
              <a:rPr lang="pt-BR" altLang="pt-BR" sz="3600" baseline="30000" dirty="0">
                <a:latin typeface="Arial" charset="0"/>
              </a:rPr>
              <a:t>3</a:t>
            </a:r>
            <a:r>
              <a:rPr lang="pt-BR" altLang="pt-BR" sz="3600" dirty="0">
                <a:latin typeface="Arial" charset="0"/>
              </a:rPr>
              <a:t>, </a:t>
            </a:r>
            <a:r>
              <a:rPr lang="pt-BR" altLang="pt-BR" sz="3600" dirty="0" err="1">
                <a:latin typeface="Arial" charset="0"/>
              </a:rPr>
              <a:t>Nonono</a:t>
            </a:r>
            <a:r>
              <a:rPr lang="pt-BR" altLang="pt-BR" sz="3600" dirty="0">
                <a:latin typeface="Arial" charset="0"/>
              </a:rPr>
              <a:t> Nonono</a:t>
            </a:r>
            <a:r>
              <a:rPr lang="pt-BR" altLang="pt-BR" sz="3600" baseline="30000" dirty="0">
                <a:latin typeface="Arial" charset="0"/>
              </a:rPr>
              <a:t>4</a:t>
            </a:r>
            <a:r>
              <a:rPr lang="pt-BR" altLang="pt-BR" sz="3600" dirty="0">
                <a:latin typeface="Arial" charset="0"/>
              </a:rPr>
              <a:t>.</a:t>
            </a:r>
          </a:p>
          <a:p>
            <a:r>
              <a:rPr lang="pt-BR" altLang="pt-BR" sz="3600" dirty="0">
                <a:latin typeface="Arial" charset="0"/>
              </a:rPr>
              <a:t>1 Departamento/Curso e IES, 2 Departamento/Curso e IES, 3 Departamento/Curso e IES, 4 Departamento/Curso e IES.</a:t>
            </a:r>
          </a:p>
          <a:p>
            <a:r>
              <a:rPr lang="pt-BR" altLang="pt-BR" sz="3600" dirty="0">
                <a:latin typeface="Arial" charset="0"/>
              </a:rPr>
              <a:t>Apoio financeiro: </a:t>
            </a:r>
            <a:r>
              <a:rPr lang="pt-BR" altLang="pt-BR" sz="3600" dirty="0" err="1">
                <a:latin typeface="Arial" charset="0"/>
              </a:rPr>
              <a:t>Nonono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Nonono</a:t>
            </a:r>
            <a:r>
              <a:rPr lang="pt-BR" altLang="pt-BR" sz="3600" dirty="0">
                <a:latin typeface="Arial" charset="0"/>
              </a:rPr>
              <a:t>. </a:t>
            </a:r>
            <a:r>
              <a:rPr lang="pt-BR" altLang="pt-BR" sz="3600" dirty="0" smtClean="0">
                <a:latin typeface="Arial" charset="0"/>
              </a:rPr>
              <a:t>- e-mail </a:t>
            </a:r>
            <a:r>
              <a:rPr lang="pt-BR" altLang="pt-BR" sz="3600" dirty="0">
                <a:latin typeface="Arial" charset="0"/>
              </a:rPr>
              <a:t>do autor principal</a:t>
            </a:r>
          </a:p>
        </p:txBody>
      </p:sp>
      <p:cxnSp>
        <p:nvCxnSpPr>
          <p:cNvPr id="13" name="Conector reto 12"/>
          <p:cNvCxnSpPr/>
          <p:nvPr/>
        </p:nvCxnSpPr>
        <p:spPr>
          <a:xfrm>
            <a:off x="1211262" y="3861694"/>
            <a:ext cx="32597725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557212" y="8175450"/>
            <a:ext cx="15120938" cy="91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296" tIns="41148" rIns="82296" bIns="41148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5400" dirty="0">
                <a:latin typeface="Arial Black" pitchFamily="34" charset="0"/>
              </a:rPr>
              <a:t>Introdução</a:t>
            </a:r>
            <a:endParaRPr lang="pt-BR" altLang="pt-BR" sz="5000" dirty="0">
              <a:latin typeface="Arial Black" pitchFamily="34" charset="0"/>
            </a:endParaRPr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608012" y="9262888"/>
            <a:ext cx="14854238" cy="24468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9pPr>
          </a:lstStyle>
          <a:p>
            <a:pPr algn="just"/>
            <a:r>
              <a:rPr lang="pt-BR" altLang="pt-BR" sz="3600" dirty="0" err="1">
                <a:latin typeface="Arial" charset="0"/>
              </a:rPr>
              <a:t>Lorem</a:t>
            </a:r>
            <a:r>
              <a:rPr lang="pt-BR" altLang="pt-BR" sz="3600" dirty="0">
                <a:latin typeface="Arial" charset="0"/>
              </a:rPr>
              <a:t> ipsum </a:t>
            </a:r>
            <a:r>
              <a:rPr lang="pt-BR" altLang="pt-BR" sz="3600" dirty="0" err="1">
                <a:latin typeface="Arial" charset="0"/>
              </a:rPr>
              <a:t>dolor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sit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amet</a:t>
            </a:r>
            <a:r>
              <a:rPr lang="pt-BR" altLang="pt-BR" sz="3600" dirty="0">
                <a:latin typeface="Arial" charset="0"/>
              </a:rPr>
              <a:t>, </a:t>
            </a:r>
            <a:r>
              <a:rPr lang="pt-BR" altLang="pt-BR" sz="3600" dirty="0" err="1">
                <a:latin typeface="Arial" charset="0"/>
              </a:rPr>
              <a:t>consectetur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adipiscing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elit</a:t>
            </a:r>
            <a:r>
              <a:rPr lang="pt-BR" altLang="pt-BR" sz="3600" dirty="0">
                <a:latin typeface="Arial" charset="0"/>
              </a:rPr>
              <a:t>. </a:t>
            </a:r>
            <a:r>
              <a:rPr lang="pt-BR" altLang="pt-BR" sz="3600" dirty="0" err="1">
                <a:latin typeface="Arial" charset="0"/>
              </a:rPr>
              <a:t>Duis</a:t>
            </a:r>
            <a:r>
              <a:rPr lang="pt-BR" altLang="pt-BR" sz="3600" dirty="0">
                <a:latin typeface="Arial" charset="0"/>
              </a:rPr>
              <a:t> in </a:t>
            </a:r>
            <a:r>
              <a:rPr lang="pt-BR" altLang="pt-BR" sz="3600" dirty="0" err="1">
                <a:latin typeface="Arial" charset="0"/>
              </a:rPr>
              <a:t>turpis</a:t>
            </a:r>
            <a:r>
              <a:rPr lang="pt-BR" altLang="pt-BR" sz="3600" dirty="0">
                <a:latin typeface="Arial" charset="0"/>
              </a:rPr>
              <a:t> quis </a:t>
            </a:r>
            <a:r>
              <a:rPr lang="pt-BR" altLang="pt-BR" sz="3600" dirty="0" err="1">
                <a:latin typeface="Arial" charset="0"/>
              </a:rPr>
              <a:t>velit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dapibus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consequat</a:t>
            </a:r>
            <a:r>
              <a:rPr lang="pt-BR" altLang="pt-BR" sz="3600" dirty="0">
                <a:latin typeface="Arial" charset="0"/>
              </a:rPr>
              <a:t>. </a:t>
            </a:r>
            <a:r>
              <a:rPr lang="pt-BR" altLang="pt-BR" sz="3600" dirty="0" err="1">
                <a:latin typeface="Arial" charset="0"/>
              </a:rPr>
              <a:t>Vivamus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tortor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ligula</a:t>
            </a:r>
            <a:r>
              <a:rPr lang="pt-BR" altLang="pt-BR" sz="3600" dirty="0">
                <a:latin typeface="Arial" charset="0"/>
              </a:rPr>
              <a:t>, </a:t>
            </a:r>
            <a:r>
              <a:rPr lang="pt-BR" altLang="pt-BR" sz="3600" dirty="0" err="1">
                <a:latin typeface="Arial" charset="0"/>
              </a:rPr>
              <a:t>posuere</a:t>
            </a:r>
            <a:r>
              <a:rPr lang="pt-BR" altLang="pt-BR" sz="3600" dirty="0">
                <a:latin typeface="Arial" charset="0"/>
              </a:rPr>
              <a:t> id </a:t>
            </a:r>
            <a:r>
              <a:rPr lang="pt-BR" altLang="pt-BR" sz="3600" dirty="0" err="1">
                <a:latin typeface="Arial" charset="0"/>
              </a:rPr>
              <a:t>laoreet</a:t>
            </a:r>
            <a:r>
              <a:rPr lang="pt-BR" altLang="pt-BR" sz="3600" dirty="0">
                <a:latin typeface="Arial" charset="0"/>
              </a:rPr>
              <a:t> quis, </a:t>
            </a:r>
            <a:r>
              <a:rPr lang="pt-BR" altLang="pt-BR" sz="3600" dirty="0" err="1">
                <a:latin typeface="Arial" charset="0"/>
              </a:rPr>
              <a:t>ultrices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eget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nulla</a:t>
            </a:r>
            <a:r>
              <a:rPr lang="pt-BR" altLang="pt-BR" sz="3600" dirty="0">
                <a:latin typeface="Arial" charset="0"/>
              </a:rPr>
              <a:t>. </a:t>
            </a:r>
            <a:r>
              <a:rPr lang="pt-BR" altLang="pt-BR" sz="3600" dirty="0" err="1">
                <a:latin typeface="Arial" charset="0"/>
              </a:rPr>
              <a:t>Maecenas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turpis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odio</a:t>
            </a:r>
            <a:r>
              <a:rPr lang="pt-BR" altLang="pt-BR" sz="3600" dirty="0">
                <a:latin typeface="Arial" charset="0"/>
              </a:rPr>
              <a:t>, </a:t>
            </a:r>
            <a:r>
              <a:rPr lang="pt-BR" altLang="pt-BR" sz="3600" dirty="0" err="1">
                <a:latin typeface="Arial" charset="0"/>
              </a:rPr>
              <a:t>posuere</a:t>
            </a:r>
            <a:r>
              <a:rPr lang="pt-BR" altLang="pt-BR" sz="3600" dirty="0">
                <a:latin typeface="Arial" charset="0"/>
              </a:rPr>
              <a:t> non </a:t>
            </a:r>
            <a:r>
              <a:rPr lang="pt-BR" altLang="pt-BR" sz="3600" dirty="0" err="1">
                <a:latin typeface="Arial" charset="0"/>
              </a:rPr>
              <a:t>tempor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nec</a:t>
            </a:r>
            <a:r>
              <a:rPr lang="pt-BR" altLang="pt-BR" sz="3600" dirty="0">
                <a:latin typeface="Arial" charset="0"/>
              </a:rPr>
              <a:t>, </a:t>
            </a:r>
            <a:r>
              <a:rPr lang="pt-BR" altLang="pt-BR" sz="3600" dirty="0" err="1">
                <a:latin typeface="Arial" charset="0"/>
              </a:rPr>
              <a:t>tincidunt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sed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lectus</a:t>
            </a:r>
            <a:r>
              <a:rPr lang="pt-BR" altLang="pt-BR" sz="3600" dirty="0">
                <a:latin typeface="Arial" charset="0"/>
              </a:rPr>
              <a:t>. </a:t>
            </a:r>
            <a:r>
              <a:rPr lang="pt-BR" altLang="pt-BR" sz="3600" dirty="0" err="1">
                <a:latin typeface="Arial" charset="0"/>
              </a:rPr>
              <a:t>Integer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molestie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rutrum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iaculis</a:t>
            </a:r>
            <a:r>
              <a:rPr lang="pt-BR" altLang="pt-BR" sz="3600" dirty="0">
                <a:latin typeface="Arial" charset="0"/>
              </a:rPr>
              <a:t>. </a:t>
            </a:r>
            <a:r>
              <a:rPr lang="pt-BR" altLang="pt-BR" sz="3600" dirty="0" err="1">
                <a:latin typeface="Arial" charset="0"/>
              </a:rPr>
              <a:t>Lorem</a:t>
            </a:r>
            <a:r>
              <a:rPr lang="pt-BR" altLang="pt-BR" sz="3600" dirty="0">
                <a:latin typeface="Arial" charset="0"/>
              </a:rPr>
              <a:t> ipsum </a:t>
            </a:r>
            <a:r>
              <a:rPr lang="pt-BR" altLang="pt-BR" sz="3600" dirty="0" err="1">
                <a:latin typeface="Arial" charset="0"/>
              </a:rPr>
              <a:t>dolor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sit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amet</a:t>
            </a:r>
            <a:r>
              <a:rPr lang="pt-BR" altLang="pt-BR" sz="3600" dirty="0">
                <a:latin typeface="Arial" charset="0"/>
              </a:rPr>
              <a:t>, </a:t>
            </a:r>
            <a:r>
              <a:rPr lang="pt-BR" altLang="pt-BR" sz="3600" dirty="0" err="1">
                <a:latin typeface="Arial" charset="0"/>
              </a:rPr>
              <a:t>consectetur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adipiscing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elit</a:t>
            </a:r>
            <a:r>
              <a:rPr lang="pt-BR" altLang="pt-BR" sz="3600" dirty="0">
                <a:latin typeface="Arial" charset="0"/>
              </a:rPr>
              <a:t>. </a:t>
            </a:r>
            <a:r>
              <a:rPr lang="pt-BR" altLang="pt-BR" sz="3600" dirty="0" err="1">
                <a:latin typeface="Arial" charset="0"/>
              </a:rPr>
              <a:t>Fusce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eget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molestie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velit</a:t>
            </a:r>
            <a:r>
              <a:rPr lang="pt-BR" altLang="pt-BR" sz="3600" dirty="0">
                <a:latin typeface="Arial" charset="0"/>
              </a:rPr>
              <a:t>. </a:t>
            </a:r>
            <a:r>
              <a:rPr lang="pt-BR" altLang="pt-BR" sz="3600" dirty="0" err="1">
                <a:latin typeface="Arial" charset="0"/>
              </a:rPr>
              <a:t>Sed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blandit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lectus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vel</a:t>
            </a:r>
            <a:r>
              <a:rPr lang="pt-BR" altLang="pt-BR" sz="3600" dirty="0">
                <a:latin typeface="Arial" charset="0"/>
              </a:rPr>
              <a:t> justo </a:t>
            </a:r>
            <a:r>
              <a:rPr lang="pt-BR" altLang="pt-BR" sz="3600" dirty="0" err="1">
                <a:latin typeface="Arial" charset="0"/>
              </a:rPr>
              <a:t>ultrices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aliquet</a:t>
            </a:r>
            <a:r>
              <a:rPr lang="pt-BR" altLang="pt-BR" sz="3600" dirty="0">
                <a:latin typeface="Arial" charset="0"/>
              </a:rPr>
              <a:t>. </a:t>
            </a:r>
            <a:r>
              <a:rPr lang="pt-BR" altLang="pt-BR" sz="3600" dirty="0" err="1">
                <a:latin typeface="Arial" charset="0"/>
              </a:rPr>
              <a:t>Etiam</a:t>
            </a:r>
            <a:r>
              <a:rPr lang="pt-BR" altLang="pt-BR" sz="3600" dirty="0">
                <a:latin typeface="Arial" charset="0"/>
              </a:rPr>
              <a:t> quis </a:t>
            </a:r>
            <a:r>
              <a:rPr lang="pt-BR" altLang="pt-BR" sz="3600" dirty="0" err="1">
                <a:latin typeface="Arial" charset="0"/>
              </a:rPr>
              <a:t>augue</a:t>
            </a:r>
            <a:r>
              <a:rPr lang="pt-BR" altLang="pt-BR" sz="3600" dirty="0">
                <a:latin typeface="Arial" charset="0"/>
              </a:rPr>
              <a:t> et urna </a:t>
            </a:r>
            <a:r>
              <a:rPr lang="pt-BR" altLang="pt-BR" sz="3600" dirty="0" err="1">
                <a:latin typeface="Arial" charset="0"/>
              </a:rPr>
              <a:t>dignissim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pharetra</a:t>
            </a:r>
            <a:r>
              <a:rPr lang="pt-BR" altLang="pt-BR" sz="3600" dirty="0">
                <a:latin typeface="Arial" charset="0"/>
              </a:rPr>
              <a:t> ut </a:t>
            </a:r>
            <a:r>
              <a:rPr lang="pt-BR" altLang="pt-BR" sz="3600" dirty="0" err="1">
                <a:latin typeface="Arial" charset="0"/>
              </a:rPr>
              <a:t>sed</a:t>
            </a:r>
            <a:r>
              <a:rPr lang="pt-BR" altLang="pt-BR" sz="3600" dirty="0">
                <a:latin typeface="Arial" charset="0"/>
              </a:rPr>
              <a:t> nunc. </a:t>
            </a:r>
            <a:r>
              <a:rPr lang="pt-BR" altLang="pt-BR" sz="3600" dirty="0" err="1">
                <a:latin typeface="Arial" charset="0"/>
              </a:rPr>
              <a:t>Donec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dictum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ullamcorper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porttitor</a:t>
            </a:r>
            <a:r>
              <a:rPr lang="pt-BR" altLang="pt-BR" sz="3600" dirty="0">
                <a:latin typeface="Arial" charset="0"/>
              </a:rPr>
              <a:t>. </a:t>
            </a:r>
            <a:r>
              <a:rPr lang="pt-BR" altLang="pt-BR" sz="3600" dirty="0" err="1">
                <a:latin typeface="Arial" charset="0"/>
              </a:rPr>
              <a:t>Sed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commodo</a:t>
            </a:r>
            <a:r>
              <a:rPr lang="pt-BR" altLang="pt-BR" sz="3600" dirty="0">
                <a:latin typeface="Arial" charset="0"/>
              </a:rPr>
              <a:t> magna </a:t>
            </a:r>
            <a:r>
              <a:rPr lang="pt-BR" altLang="pt-BR" sz="3600" dirty="0" err="1">
                <a:latin typeface="Arial" charset="0"/>
              </a:rPr>
              <a:t>suscipit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leo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bibendum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auctor</a:t>
            </a:r>
            <a:r>
              <a:rPr lang="pt-BR" altLang="pt-BR" sz="3600" dirty="0">
                <a:latin typeface="Arial" charset="0"/>
              </a:rPr>
              <a:t>. </a:t>
            </a:r>
          </a:p>
          <a:p>
            <a:pPr algn="just"/>
            <a:endParaRPr lang="pt-BR" altLang="pt-BR" sz="3600" dirty="0">
              <a:latin typeface="Arial" charset="0"/>
            </a:endParaRPr>
          </a:p>
          <a:p>
            <a:pPr algn="just"/>
            <a:endParaRPr lang="pt-BR" altLang="pt-BR" sz="3600" dirty="0">
              <a:latin typeface="Arial" charset="0"/>
            </a:endParaRPr>
          </a:p>
          <a:p>
            <a:pPr algn="just"/>
            <a:r>
              <a:rPr lang="pt-BR" altLang="pt-BR" sz="5400" dirty="0">
                <a:latin typeface="Arial Black" pitchFamily="34" charset="0"/>
              </a:rPr>
              <a:t>Objetivo</a:t>
            </a:r>
            <a:endParaRPr lang="pt-BR" altLang="pt-BR" sz="5000" dirty="0">
              <a:latin typeface="Arial Black" pitchFamily="34" charset="0"/>
            </a:endParaRPr>
          </a:p>
          <a:p>
            <a:pPr algn="just"/>
            <a:endParaRPr lang="pt-BR" altLang="pt-BR" sz="3200" dirty="0">
              <a:latin typeface="Arial" charset="0"/>
            </a:endParaRPr>
          </a:p>
          <a:p>
            <a:pPr algn="just"/>
            <a:r>
              <a:rPr lang="pt-BR" altLang="pt-BR" sz="3600" dirty="0">
                <a:latin typeface="Arial" charset="0"/>
              </a:rPr>
              <a:t>Cum </a:t>
            </a:r>
            <a:r>
              <a:rPr lang="pt-BR" altLang="pt-BR" sz="3600" dirty="0" err="1">
                <a:latin typeface="Arial" charset="0"/>
              </a:rPr>
              <a:t>sociis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natoque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penatibus</a:t>
            </a:r>
            <a:r>
              <a:rPr lang="pt-BR" altLang="pt-BR" sz="3600" dirty="0">
                <a:latin typeface="Arial" charset="0"/>
              </a:rPr>
              <a:t> et </a:t>
            </a:r>
            <a:r>
              <a:rPr lang="pt-BR" altLang="pt-BR" sz="3600" dirty="0" err="1">
                <a:latin typeface="Arial" charset="0"/>
              </a:rPr>
              <a:t>magnis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dis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parturient</a:t>
            </a:r>
            <a:r>
              <a:rPr lang="pt-BR" altLang="pt-BR" sz="3600" dirty="0">
                <a:latin typeface="Arial" charset="0"/>
              </a:rPr>
              <a:t> montes, </a:t>
            </a:r>
            <a:r>
              <a:rPr lang="pt-BR" altLang="pt-BR" sz="3600" dirty="0" err="1">
                <a:latin typeface="Arial" charset="0"/>
              </a:rPr>
              <a:t>nascetur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ridiculus</a:t>
            </a:r>
            <a:r>
              <a:rPr lang="pt-BR" altLang="pt-BR" sz="3600" dirty="0">
                <a:latin typeface="Arial" charset="0"/>
              </a:rPr>
              <a:t> mus. </a:t>
            </a:r>
            <a:r>
              <a:rPr lang="pt-BR" altLang="pt-BR" sz="3600" dirty="0" err="1">
                <a:latin typeface="Arial" charset="0"/>
              </a:rPr>
              <a:t>Vivamus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sed</a:t>
            </a:r>
            <a:r>
              <a:rPr lang="pt-BR" altLang="pt-BR" sz="3600" dirty="0">
                <a:latin typeface="Arial" charset="0"/>
              </a:rPr>
              <a:t> justo et </a:t>
            </a:r>
            <a:r>
              <a:rPr lang="pt-BR" altLang="pt-BR" sz="3600" dirty="0" err="1">
                <a:latin typeface="Arial" charset="0"/>
              </a:rPr>
              <a:t>dui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scelerisque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imperdiet</a:t>
            </a:r>
            <a:r>
              <a:rPr lang="pt-BR" altLang="pt-BR" sz="3600" dirty="0">
                <a:latin typeface="Arial" charset="0"/>
              </a:rPr>
              <a:t>. </a:t>
            </a:r>
            <a:r>
              <a:rPr lang="pt-BR" altLang="pt-BR" sz="3600" dirty="0" err="1">
                <a:latin typeface="Arial" charset="0"/>
              </a:rPr>
              <a:t>Praesent</a:t>
            </a:r>
            <a:r>
              <a:rPr lang="pt-BR" altLang="pt-BR" sz="3600" dirty="0">
                <a:latin typeface="Arial" charset="0"/>
              </a:rPr>
              <a:t> a </a:t>
            </a:r>
            <a:r>
              <a:rPr lang="pt-BR" altLang="pt-BR" sz="3600" dirty="0" err="1">
                <a:latin typeface="Arial" charset="0"/>
              </a:rPr>
              <a:t>ullamcorper</a:t>
            </a:r>
            <a:r>
              <a:rPr lang="pt-BR" altLang="pt-BR" sz="3600" dirty="0">
                <a:latin typeface="Arial" charset="0"/>
              </a:rPr>
              <a:t> justo. </a:t>
            </a:r>
          </a:p>
          <a:p>
            <a:pPr algn="just"/>
            <a:endParaRPr lang="pt-BR" altLang="pt-BR" sz="3600" dirty="0">
              <a:latin typeface="Arial" charset="0"/>
            </a:endParaRPr>
          </a:p>
          <a:p>
            <a:pPr algn="just"/>
            <a:endParaRPr lang="pt-BR" altLang="pt-BR" sz="3600" dirty="0">
              <a:latin typeface="Arial" charset="0"/>
            </a:endParaRPr>
          </a:p>
          <a:p>
            <a:pPr algn="just"/>
            <a:r>
              <a:rPr lang="pt-BR" altLang="pt-BR" sz="5400" dirty="0">
                <a:latin typeface="Arial Black" pitchFamily="34" charset="0"/>
              </a:rPr>
              <a:t>Metodologia</a:t>
            </a:r>
            <a:endParaRPr lang="pt-BR" altLang="pt-BR" sz="5000" dirty="0">
              <a:latin typeface="Arial Black" pitchFamily="34" charset="0"/>
            </a:endParaRPr>
          </a:p>
          <a:p>
            <a:pPr algn="just"/>
            <a:endParaRPr lang="pt-BR" altLang="pt-BR" sz="3000" dirty="0">
              <a:latin typeface="Arial Black" pitchFamily="34" charset="0"/>
            </a:endParaRPr>
          </a:p>
          <a:p>
            <a:pPr algn="just"/>
            <a:r>
              <a:rPr lang="pt-BR" altLang="pt-BR" sz="3600" dirty="0" err="1">
                <a:latin typeface="Arial" charset="0"/>
              </a:rPr>
              <a:t>Mauris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vehicula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hendrerit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purus</a:t>
            </a:r>
            <a:r>
              <a:rPr lang="pt-BR" altLang="pt-BR" sz="3600" dirty="0">
                <a:latin typeface="Arial" charset="0"/>
              </a:rPr>
              <a:t>, </a:t>
            </a:r>
            <a:r>
              <a:rPr lang="pt-BR" altLang="pt-BR" sz="3600" dirty="0" err="1">
                <a:latin typeface="Arial" charset="0"/>
              </a:rPr>
              <a:t>mollis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tristique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velit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eleifend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sit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amet</a:t>
            </a:r>
            <a:r>
              <a:rPr lang="pt-BR" altLang="pt-BR" sz="3600" dirty="0">
                <a:latin typeface="Arial" charset="0"/>
              </a:rPr>
              <a:t>. </a:t>
            </a:r>
            <a:r>
              <a:rPr lang="pt-BR" altLang="pt-BR" sz="3600" dirty="0" err="1">
                <a:latin typeface="Arial" charset="0"/>
              </a:rPr>
              <a:t>Cras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velit</a:t>
            </a:r>
            <a:r>
              <a:rPr lang="pt-BR" altLang="pt-BR" sz="3600" dirty="0">
                <a:latin typeface="Arial" charset="0"/>
              </a:rPr>
              <a:t> sem, </a:t>
            </a:r>
            <a:r>
              <a:rPr lang="pt-BR" altLang="pt-BR" sz="3600" dirty="0" err="1">
                <a:latin typeface="Arial" charset="0"/>
              </a:rPr>
              <a:t>tincidunt</a:t>
            </a:r>
            <a:r>
              <a:rPr lang="pt-BR" altLang="pt-BR" sz="3600" dirty="0">
                <a:latin typeface="Arial" charset="0"/>
              </a:rPr>
              <a:t> ut </a:t>
            </a:r>
            <a:r>
              <a:rPr lang="pt-BR" altLang="pt-BR" sz="3600" dirty="0" err="1">
                <a:latin typeface="Arial" charset="0"/>
              </a:rPr>
              <a:t>dapibus</a:t>
            </a:r>
            <a:r>
              <a:rPr lang="pt-BR" altLang="pt-BR" sz="3600" dirty="0">
                <a:latin typeface="Arial" charset="0"/>
              </a:rPr>
              <a:t> ut, </a:t>
            </a:r>
            <a:r>
              <a:rPr lang="pt-BR" altLang="pt-BR" sz="3600" dirty="0" err="1">
                <a:latin typeface="Arial" charset="0"/>
              </a:rPr>
              <a:t>condimentum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at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quam</a:t>
            </a:r>
            <a:r>
              <a:rPr lang="pt-BR" altLang="pt-BR" sz="3600" dirty="0">
                <a:latin typeface="Arial" charset="0"/>
              </a:rPr>
              <a:t>. </a:t>
            </a:r>
            <a:r>
              <a:rPr lang="pt-BR" altLang="pt-BR" sz="3600" dirty="0" err="1">
                <a:latin typeface="Arial" charset="0"/>
              </a:rPr>
              <a:t>Duis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iaculis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felis</a:t>
            </a:r>
            <a:r>
              <a:rPr lang="pt-BR" altLang="pt-BR" sz="3600" dirty="0">
                <a:latin typeface="Arial" charset="0"/>
              </a:rPr>
              <a:t> quis </a:t>
            </a:r>
            <a:r>
              <a:rPr lang="pt-BR" altLang="pt-BR" sz="3600" dirty="0" err="1">
                <a:latin typeface="Arial" charset="0"/>
              </a:rPr>
              <a:t>tortor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congue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nec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egestas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nulla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dapibus</a:t>
            </a:r>
            <a:r>
              <a:rPr lang="pt-BR" altLang="pt-BR" sz="3600" dirty="0">
                <a:latin typeface="Arial" charset="0"/>
              </a:rPr>
              <a:t>. </a:t>
            </a:r>
            <a:r>
              <a:rPr lang="pt-BR" altLang="pt-BR" sz="3600" dirty="0" err="1">
                <a:latin typeface="Arial" charset="0"/>
              </a:rPr>
              <a:t>Aliquam</a:t>
            </a:r>
            <a:r>
              <a:rPr lang="pt-BR" altLang="pt-BR" sz="3600" dirty="0">
                <a:latin typeface="Arial" charset="0"/>
              </a:rPr>
              <a:t> erat </a:t>
            </a:r>
            <a:r>
              <a:rPr lang="pt-BR" altLang="pt-BR" sz="3600" dirty="0" err="1">
                <a:latin typeface="Arial" charset="0"/>
              </a:rPr>
              <a:t>volutpat</a:t>
            </a:r>
            <a:r>
              <a:rPr lang="pt-BR" altLang="pt-BR" sz="3600" dirty="0">
                <a:latin typeface="Arial" charset="0"/>
              </a:rPr>
              <a:t>. </a:t>
            </a:r>
          </a:p>
          <a:p>
            <a:pPr algn="just"/>
            <a:r>
              <a:rPr lang="pt-BR" altLang="pt-BR" sz="3600" dirty="0" err="1">
                <a:latin typeface="Arial" charset="0"/>
              </a:rPr>
              <a:t>Cras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ligula</a:t>
            </a:r>
            <a:r>
              <a:rPr lang="pt-BR" altLang="pt-BR" sz="3600" dirty="0">
                <a:latin typeface="Arial" charset="0"/>
              </a:rPr>
              <a:t> sem, </a:t>
            </a:r>
            <a:r>
              <a:rPr lang="pt-BR" altLang="pt-BR" sz="3600" dirty="0" err="1">
                <a:latin typeface="Arial" charset="0"/>
              </a:rPr>
              <a:t>laoreet</a:t>
            </a:r>
            <a:r>
              <a:rPr lang="pt-BR" altLang="pt-BR" sz="3600" dirty="0">
                <a:latin typeface="Arial" charset="0"/>
              </a:rPr>
              <a:t> a </a:t>
            </a:r>
            <a:r>
              <a:rPr lang="pt-BR" altLang="pt-BR" sz="3600" dirty="0" err="1">
                <a:latin typeface="Arial" charset="0"/>
              </a:rPr>
              <a:t>consequat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sit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amet</a:t>
            </a:r>
            <a:r>
              <a:rPr lang="pt-BR" altLang="pt-BR" sz="3600" dirty="0">
                <a:latin typeface="Arial" charset="0"/>
              </a:rPr>
              <a:t>, </a:t>
            </a:r>
            <a:r>
              <a:rPr lang="pt-BR" altLang="pt-BR" sz="3600" dirty="0" err="1">
                <a:latin typeface="Arial" charset="0"/>
              </a:rPr>
              <a:t>fringilla</a:t>
            </a:r>
            <a:r>
              <a:rPr lang="pt-BR" altLang="pt-BR" sz="3600" dirty="0">
                <a:latin typeface="Arial" charset="0"/>
              </a:rPr>
              <a:t> et </a:t>
            </a:r>
            <a:r>
              <a:rPr lang="pt-BR" altLang="pt-BR" sz="3600" dirty="0" err="1">
                <a:latin typeface="Arial" charset="0"/>
              </a:rPr>
              <a:t>odio</a:t>
            </a:r>
            <a:r>
              <a:rPr lang="pt-BR" altLang="pt-BR" sz="3600" dirty="0">
                <a:latin typeface="Arial" charset="0"/>
              </a:rPr>
              <a:t>. </a:t>
            </a:r>
            <a:r>
              <a:rPr lang="pt-BR" altLang="pt-BR" sz="3600" dirty="0" err="1">
                <a:latin typeface="Arial" charset="0"/>
              </a:rPr>
              <a:t>Aliquam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velit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nisl</a:t>
            </a:r>
            <a:r>
              <a:rPr lang="pt-BR" altLang="pt-BR" sz="3600" dirty="0">
                <a:latin typeface="Arial" charset="0"/>
              </a:rPr>
              <a:t>, </a:t>
            </a:r>
            <a:r>
              <a:rPr lang="pt-BR" altLang="pt-BR" sz="3600" dirty="0" err="1">
                <a:latin typeface="Arial" charset="0"/>
              </a:rPr>
              <a:t>euismod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sit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amet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pharetra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sed</a:t>
            </a:r>
            <a:r>
              <a:rPr lang="pt-BR" altLang="pt-BR" sz="3600" dirty="0">
                <a:latin typeface="Arial" charset="0"/>
              </a:rPr>
              <a:t>, </a:t>
            </a:r>
            <a:r>
              <a:rPr lang="pt-BR" altLang="pt-BR" sz="3600" dirty="0" err="1">
                <a:latin typeface="Arial" charset="0"/>
              </a:rPr>
              <a:t>convallis</a:t>
            </a:r>
            <a:r>
              <a:rPr lang="pt-BR" altLang="pt-BR" sz="3600" dirty="0">
                <a:latin typeface="Arial" charset="0"/>
              </a:rPr>
              <a:t> vitae mi. </a:t>
            </a:r>
            <a:r>
              <a:rPr lang="pt-BR" altLang="pt-BR" sz="3600" dirty="0" err="1">
                <a:latin typeface="Arial" charset="0"/>
              </a:rPr>
              <a:t>Curabitur</a:t>
            </a:r>
            <a:r>
              <a:rPr lang="pt-BR" altLang="pt-BR" sz="3600" dirty="0">
                <a:latin typeface="Arial" charset="0"/>
              </a:rPr>
              <a:t> in </a:t>
            </a:r>
            <a:r>
              <a:rPr lang="pt-BR" altLang="pt-BR" sz="3600" dirty="0" err="1">
                <a:latin typeface="Arial" charset="0"/>
              </a:rPr>
              <a:t>eleifend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risus</a:t>
            </a:r>
            <a:r>
              <a:rPr lang="pt-BR" altLang="pt-BR" sz="3600" dirty="0">
                <a:latin typeface="Arial" charset="0"/>
              </a:rPr>
              <a:t>. </a:t>
            </a:r>
            <a:r>
              <a:rPr lang="pt-BR" altLang="pt-BR" sz="3600" dirty="0" err="1">
                <a:latin typeface="Arial" charset="0"/>
              </a:rPr>
              <a:t>Aliquam</a:t>
            </a:r>
            <a:r>
              <a:rPr lang="pt-BR" altLang="pt-BR" sz="3600" dirty="0">
                <a:latin typeface="Arial" charset="0"/>
              </a:rPr>
              <a:t> non </a:t>
            </a:r>
            <a:r>
              <a:rPr lang="pt-BR" altLang="pt-BR" sz="3600" dirty="0" err="1">
                <a:latin typeface="Arial" charset="0"/>
              </a:rPr>
              <a:t>iaculis</a:t>
            </a:r>
            <a:r>
              <a:rPr lang="pt-BR" altLang="pt-BR" sz="3600" dirty="0">
                <a:latin typeface="Arial" charset="0"/>
              </a:rPr>
              <a:t> mi. </a:t>
            </a:r>
            <a:r>
              <a:rPr lang="pt-BR" altLang="pt-BR" sz="3600" dirty="0" err="1">
                <a:latin typeface="Arial" charset="0"/>
              </a:rPr>
              <a:t>Aenean</a:t>
            </a:r>
            <a:r>
              <a:rPr lang="pt-BR" altLang="pt-BR" sz="3600" dirty="0">
                <a:latin typeface="Arial" charset="0"/>
              </a:rPr>
              <a:t> id </a:t>
            </a:r>
            <a:r>
              <a:rPr lang="pt-BR" altLang="pt-BR" sz="3600" dirty="0" err="1">
                <a:latin typeface="Arial" charset="0"/>
              </a:rPr>
              <a:t>pellentesque</a:t>
            </a:r>
            <a:r>
              <a:rPr lang="pt-BR" altLang="pt-BR" sz="3600" dirty="0">
                <a:latin typeface="Arial" charset="0"/>
              </a:rPr>
              <a:t> est. </a:t>
            </a:r>
            <a:r>
              <a:rPr lang="pt-BR" altLang="pt-BR" sz="3600" dirty="0" err="1">
                <a:latin typeface="Arial" charset="0"/>
              </a:rPr>
              <a:t>Sed</a:t>
            </a:r>
            <a:r>
              <a:rPr lang="pt-BR" altLang="pt-BR" sz="3600" dirty="0">
                <a:latin typeface="Arial" charset="0"/>
              </a:rPr>
              <a:t> quis justo erat, non </a:t>
            </a:r>
            <a:r>
              <a:rPr lang="pt-BR" altLang="pt-BR" sz="3600" dirty="0" err="1">
                <a:latin typeface="Arial" charset="0"/>
              </a:rPr>
              <a:t>laoreet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nisi</a:t>
            </a:r>
            <a:r>
              <a:rPr lang="pt-BR" altLang="pt-BR" sz="3600" dirty="0">
                <a:latin typeface="Arial" charset="0"/>
              </a:rPr>
              <a:t>. </a:t>
            </a:r>
          </a:p>
          <a:p>
            <a:pPr algn="just"/>
            <a:r>
              <a:rPr lang="pt-BR" altLang="pt-BR" sz="3600" dirty="0" err="1">
                <a:latin typeface="Arial" charset="0"/>
              </a:rPr>
              <a:t>Nullam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nec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lorem</a:t>
            </a:r>
            <a:r>
              <a:rPr lang="pt-BR" altLang="pt-BR" sz="3600" dirty="0">
                <a:latin typeface="Arial" charset="0"/>
              </a:rPr>
              <a:t> magna. Nam </a:t>
            </a:r>
            <a:r>
              <a:rPr lang="pt-BR" altLang="pt-BR" sz="3600" dirty="0" err="1">
                <a:latin typeface="Arial" charset="0"/>
              </a:rPr>
              <a:t>volutpat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orci</a:t>
            </a:r>
            <a:r>
              <a:rPr lang="pt-BR" altLang="pt-BR" sz="3600" dirty="0">
                <a:latin typeface="Arial" charset="0"/>
              </a:rPr>
              <a:t> erat, </a:t>
            </a:r>
            <a:r>
              <a:rPr lang="pt-BR" altLang="pt-BR" sz="3600" dirty="0" err="1">
                <a:latin typeface="Arial" charset="0"/>
              </a:rPr>
              <a:t>hendrerit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rutrum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velit</a:t>
            </a:r>
            <a:r>
              <a:rPr lang="pt-BR" altLang="pt-BR" sz="3600" dirty="0">
                <a:latin typeface="Arial" charset="0"/>
              </a:rPr>
              <a:t>. </a:t>
            </a:r>
            <a:r>
              <a:rPr lang="pt-BR" altLang="pt-BR" sz="3600" dirty="0" err="1">
                <a:latin typeface="Arial" charset="0"/>
              </a:rPr>
              <a:t>Pellentesque</a:t>
            </a:r>
            <a:r>
              <a:rPr lang="pt-BR" altLang="pt-BR" sz="3600" dirty="0">
                <a:latin typeface="Arial" charset="0"/>
              </a:rPr>
              <a:t> in </a:t>
            </a:r>
            <a:r>
              <a:rPr lang="pt-BR" altLang="pt-BR" sz="3600" dirty="0" err="1">
                <a:latin typeface="Arial" charset="0"/>
              </a:rPr>
              <a:t>mauris</a:t>
            </a:r>
            <a:r>
              <a:rPr lang="pt-BR" altLang="pt-BR" sz="3600" dirty="0">
                <a:latin typeface="Arial" charset="0"/>
              </a:rPr>
              <a:t> et erat </a:t>
            </a:r>
            <a:r>
              <a:rPr lang="pt-BR" altLang="pt-BR" sz="3600" dirty="0" err="1">
                <a:latin typeface="Arial" charset="0"/>
              </a:rPr>
              <a:t>vulputate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consequat</a:t>
            </a:r>
            <a:r>
              <a:rPr lang="pt-BR" altLang="pt-BR" sz="3600" dirty="0">
                <a:latin typeface="Arial" charset="0"/>
              </a:rPr>
              <a:t>. </a:t>
            </a:r>
            <a:r>
              <a:rPr lang="pt-BR" altLang="pt-BR" sz="3600" dirty="0" err="1">
                <a:latin typeface="Arial" charset="0"/>
              </a:rPr>
              <a:t>Vivamus</a:t>
            </a:r>
            <a:r>
              <a:rPr lang="pt-BR" altLang="pt-BR" sz="3600" dirty="0">
                <a:latin typeface="Arial" charset="0"/>
              </a:rPr>
              <a:t> ut erat </a:t>
            </a:r>
            <a:r>
              <a:rPr lang="pt-BR" altLang="pt-BR" sz="3600" dirty="0" err="1">
                <a:latin typeface="Arial" charset="0"/>
              </a:rPr>
              <a:t>eget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dolor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imperdiet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aliquam</a:t>
            </a:r>
            <a:r>
              <a:rPr lang="pt-BR" altLang="pt-BR" sz="3600" dirty="0">
                <a:latin typeface="Arial" charset="0"/>
              </a:rPr>
              <a:t> ac eu est. </a:t>
            </a:r>
            <a:r>
              <a:rPr lang="pt-BR" altLang="pt-BR" sz="3600" dirty="0" err="1">
                <a:latin typeface="Arial" charset="0"/>
              </a:rPr>
              <a:t>Mauris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condimentum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varius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elit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sit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amet</a:t>
            </a:r>
            <a:r>
              <a:rPr lang="pt-BR" altLang="pt-BR" sz="3600" dirty="0">
                <a:latin typeface="Arial" charset="0"/>
              </a:rPr>
              <a:t> tempus. Nam </a:t>
            </a:r>
            <a:r>
              <a:rPr lang="pt-BR" altLang="pt-BR" sz="3600" dirty="0" err="1">
                <a:latin typeface="Arial" charset="0"/>
              </a:rPr>
              <a:t>convallis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mattis</a:t>
            </a:r>
            <a:r>
              <a:rPr lang="pt-BR" altLang="pt-BR" sz="3600" dirty="0">
                <a:latin typeface="Arial" charset="0"/>
              </a:rPr>
              <a:t> tempus.</a:t>
            </a:r>
          </a:p>
          <a:p>
            <a:pPr algn="just"/>
            <a:r>
              <a:rPr lang="pt-BR" altLang="pt-BR" sz="3600" dirty="0" err="1">
                <a:latin typeface="Arial" charset="0"/>
              </a:rPr>
              <a:t>Nullam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nec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lorem</a:t>
            </a:r>
            <a:r>
              <a:rPr lang="pt-BR" altLang="pt-BR" sz="3600" dirty="0">
                <a:latin typeface="Arial" charset="0"/>
              </a:rPr>
              <a:t> magna. Nam </a:t>
            </a:r>
            <a:r>
              <a:rPr lang="pt-BR" altLang="pt-BR" sz="3600" dirty="0" err="1">
                <a:latin typeface="Arial" charset="0"/>
              </a:rPr>
              <a:t>volutpat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orci</a:t>
            </a:r>
            <a:r>
              <a:rPr lang="pt-BR" altLang="pt-BR" sz="3600" dirty="0">
                <a:latin typeface="Arial" charset="0"/>
              </a:rPr>
              <a:t> erat, </a:t>
            </a:r>
            <a:r>
              <a:rPr lang="pt-BR" altLang="pt-BR" sz="3600" dirty="0" err="1">
                <a:latin typeface="Arial" charset="0"/>
              </a:rPr>
              <a:t>hendrerit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rutrum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velit</a:t>
            </a:r>
            <a:r>
              <a:rPr lang="pt-BR" altLang="pt-BR" sz="3600" dirty="0">
                <a:latin typeface="Arial" charset="0"/>
              </a:rPr>
              <a:t>. </a:t>
            </a:r>
            <a:r>
              <a:rPr lang="pt-BR" altLang="pt-BR" sz="3600" dirty="0" err="1">
                <a:latin typeface="Arial" charset="0"/>
              </a:rPr>
              <a:t>Pellentesque</a:t>
            </a:r>
            <a:r>
              <a:rPr lang="pt-BR" altLang="pt-BR" sz="3600" dirty="0">
                <a:latin typeface="Arial" charset="0"/>
              </a:rPr>
              <a:t> in </a:t>
            </a:r>
            <a:r>
              <a:rPr lang="pt-BR" altLang="pt-BR" sz="3600" dirty="0" err="1">
                <a:latin typeface="Arial" charset="0"/>
              </a:rPr>
              <a:t>mauris</a:t>
            </a:r>
            <a:r>
              <a:rPr lang="pt-BR" altLang="pt-BR" sz="3600" dirty="0">
                <a:latin typeface="Arial" charset="0"/>
              </a:rPr>
              <a:t> et erat </a:t>
            </a:r>
            <a:r>
              <a:rPr lang="pt-BR" altLang="pt-BR" sz="3600" dirty="0" err="1">
                <a:latin typeface="Arial" charset="0"/>
              </a:rPr>
              <a:t>vulputate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consequat</a:t>
            </a:r>
            <a:r>
              <a:rPr lang="pt-BR" altLang="pt-BR" sz="3600" dirty="0">
                <a:latin typeface="Arial" charset="0"/>
              </a:rPr>
              <a:t>. </a:t>
            </a:r>
            <a:r>
              <a:rPr lang="pt-BR" altLang="pt-BR" sz="3600" dirty="0" err="1">
                <a:latin typeface="Arial" charset="0"/>
              </a:rPr>
              <a:t>Vivamus</a:t>
            </a:r>
            <a:r>
              <a:rPr lang="pt-BR" altLang="pt-BR" sz="3600" dirty="0">
                <a:latin typeface="Arial" charset="0"/>
              </a:rPr>
              <a:t> ut erat </a:t>
            </a:r>
            <a:r>
              <a:rPr lang="pt-BR" altLang="pt-BR" sz="3600" dirty="0" err="1">
                <a:latin typeface="Arial" charset="0"/>
              </a:rPr>
              <a:t>eget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dolor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imperdiet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aliquam</a:t>
            </a:r>
            <a:r>
              <a:rPr lang="pt-BR" altLang="pt-BR" sz="3600" dirty="0">
                <a:latin typeface="Arial" charset="0"/>
              </a:rPr>
              <a:t> ac eu est. </a:t>
            </a:r>
            <a:r>
              <a:rPr lang="pt-BR" altLang="pt-BR" sz="3600" dirty="0" err="1">
                <a:latin typeface="Arial" charset="0"/>
              </a:rPr>
              <a:t>Mauris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condimentum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varius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elit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sit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amet</a:t>
            </a:r>
            <a:r>
              <a:rPr lang="pt-BR" altLang="pt-BR" sz="3600" dirty="0">
                <a:latin typeface="Arial" charset="0"/>
              </a:rPr>
              <a:t> tempus. Nam </a:t>
            </a:r>
            <a:r>
              <a:rPr lang="pt-BR" altLang="pt-BR" sz="3600" dirty="0" err="1">
                <a:latin typeface="Arial" charset="0"/>
              </a:rPr>
              <a:t>convallis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mattis</a:t>
            </a:r>
            <a:r>
              <a:rPr lang="pt-BR" altLang="pt-BR" sz="3600" dirty="0">
                <a:latin typeface="Arial" charset="0"/>
              </a:rPr>
              <a:t> tempus.</a:t>
            </a:r>
          </a:p>
          <a:p>
            <a:pPr algn="just"/>
            <a:endParaRPr lang="pt-BR" altLang="pt-BR" sz="3600" dirty="0">
              <a:latin typeface="Arial" charset="0"/>
            </a:endParaRPr>
          </a:p>
          <a:p>
            <a:pPr algn="just"/>
            <a:endParaRPr lang="pt-BR" altLang="pt-BR" sz="3600" dirty="0">
              <a:latin typeface="Arial" charset="0"/>
            </a:endParaRPr>
          </a:p>
          <a:p>
            <a:pPr algn="just"/>
            <a:endParaRPr lang="pt-BR" altLang="pt-BR" sz="3600" dirty="0">
              <a:latin typeface="Arial" charset="0"/>
            </a:endParaRPr>
          </a:p>
          <a:p>
            <a:pPr algn="just"/>
            <a:r>
              <a:rPr lang="pt-BR" altLang="pt-BR" sz="5400" dirty="0">
                <a:latin typeface="Arial Black" pitchFamily="34" charset="0"/>
              </a:rPr>
              <a:t>Resultados</a:t>
            </a:r>
            <a:endParaRPr lang="pt-BR" altLang="pt-BR" sz="5000" dirty="0">
              <a:latin typeface="Arial Black" pitchFamily="34" charset="0"/>
            </a:endParaRPr>
          </a:p>
          <a:p>
            <a:pPr algn="just"/>
            <a:endParaRPr lang="pt-BR" altLang="pt-BR" sz="3600" dirty="0">
              <a:latin typeface="Arial" charset="0"/>
            </a:endParaRPr>
          </a:p>
          <a:p>
            <a:pPr algn="just"/>
            <a:r>
              <a:rPr lang="pt-BR" altLang="pt-BR" sz="3600" dirty="0" err="1">
                <a:latin typeface="Arial" charset="0"/>
              </a:rPr>
              <a:t>Aliquam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ornare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sodales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lectus</a:t>
            </a:r>
            <a:r>
              <a:rPr lang="pt-BR" altLang="pt-BR" sz="3600" dirty="0">
                <a:latin typeface="Arial" charset="0"/>
              </a:rPr>
              <a:t> in </a:t>
            </a:r>
            <a:r>
              <a:rPr lang="pt-BR" altLang="pt-BR" sz="3600" dirty="0" err="1">
                <a:latin typeface="Arial" charset="0"/>
              </a:rPr>
              <a:t>porttitor</a:t>
            </a:r>
            <a:r>
              <a:rPr lang="pt-BR" altLang="pt-BR" sz="3600" dirty="0">
                <a:latin typeface="Arial" charset="0"/>
              </a:rPr>
              <a:t>. </a:t>
            </a:r>
            <a:r>
              <a:rPr lang="pt-BR" altLang="pt-BR" sz="3600" dirty="0" err="1">
                <a:latin typeface="Arial" charset="0"/>
              </a:rPr>
              <a:t>Quisque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congue</a:t>
            </a:r>
            <a:r>
              <a:rPr lang="pt-BR" altLang="pt-BR" sz="3600" dirty="0">
                <a:latin typeface="Arial" charset="0"/>
              </a:rPr>
              <a:t>, ante et </a:t>
            </a:r>
            <a:r>
              <a:rPr lang="pt-BR" altLang="pt-BR" sz="3600" dirty="0" err="1">
                <a:latin typeface="Arial" charset="0"/>
              </a:rPr>
              <a:t>luctus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dignissim</a:t>
            </a:r>
            <a:r>
              <a:rPr lang="pt-BR" altLang="pt-BR" sz="3600" dirty="0">
                <a:latin typeface="Arial" charset="0"/>
              </a:rPr>
              <a:t>, </a:t>
            </a:r>
            <a:r>
              <a:rPr lang="pt-BR" altLang="pt-BR" sz="3600" dirty="0" err="1">
                <a:latin typeface="Arial" charset="0"/>
              </a:rPr>
              <a:t>turpis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nisl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rhoncus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nulla</a:t>
            </a:r>
            <a:r>
              <a:rPr lang="pt-BR" altLang="pt-BR" sz="3600" dirty="0">
                <a:latin typeface="Arial" charset="0"/>
              </a:rPr>
              <a:t>, </a:t>
            </a:r>
            <a:r>
              <a:rPr lang="pt-BR" altLang="pt-BR" sz="3600" dirty="0" err="1">
                <a:latin typeface="Arial" charset="0"/>
              </a:rPr>
              <a:t>sed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sagittis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enim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felis</a:t>
            </a:r>
            <a:r>
              <a:rPr lang="pt-BR" altLang="pt-BR" sz="3600" dirty="0">
                <a:latin typeface="Arial" charset="0"/>
              </a:rPr>
              <a:t> ac </a:t>
            </a:r>
            <a:r>
              <a:rPr lang="pt-BR" altLang="pt-BR" sz="3600" dirty="0" err="1">
                <a:latin typeface="Arial" charset="0"/>
              </a:rPr>
              <a:t>enim</a:t>
            </a:r>
            <a:r>
              <a:rPr lang="pt-BR" altLang="pt-BR" sz="3600" dirty="0">
                <a:latin typeface="Arial" charset="0"/>
              </a:rPr>
              <a:t>. </a:t>
            </a:r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628650" y="39756456"/>
            <a:ext cx="152654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11480" tIns="205740" rIns="411480" bIns="205740"/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9pPr>
          </a:lstStyle>
          <a:p>
            <a:pPr algn="just" eaLnBrk="0" hangingPunct="0"/>
            <a:r>
              <a:rPr lang="pt-BR" altLang="pt-BR" sz="3200">
                <a:latin typeface="Arial" charset="0"/>
                <a:cs typeface="Arial" charset="0"/>
              </a:rPr>
              <a:t>Figura 1. Lorem ipsum dolor sit amet, consectetur adipiscing elit. Duis in turpis quis velit dapibus consequat. Vivamus tortor ligula, posuere id laoreet quis, ultrices eget nulla. </a:t>
            </a:r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700087" y="35328991"/>
            <a:ext cx="15265400" cy="3645613"/>
          </a:xfrm>
          <a:prstGeom prst="rect">
            <a:avLst/>
          </a:prstGeom>
          <a:solidFill>
            <a:srgbClr val="00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296" tIns="41148" rIns="82296" bIns="41148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 sz="7100" dirty="0" smtClean="0">
                <a:solidFill>
                  <a:schemeClr val="bg1"/>
                </a:solidFill>
                <a:latin typeface="Arial Black" pitchFamily="34" charset="0"/>
              </a:rPr>
              <a:t>Gráfico</a:t>
            </a:r>
          </a:p>
          <a:p>
            <a:pPr algn="ctr">
              <a:spcBef>
                <a:spcPct val="50000"/>
              </a:spcBef>
            </a:pPr>
            <a:r>
              <a:rPr lang="pt-BR" altLang="pt-BR" sz="3600" b="1" dirty="0" smtClean="0">
                <a:solidFill>
                  <a:schemeClr val="bg1"/>
                </a:solidFill>
                <a:latin typeface="Arial Black" pitchFamily="34" charset="0"/>
              </a:rPr>
              <a:t>ou</a:t>
            </a:r>
            <a:endParaRPr lang="pt-BR" altLang="pt-BR" sz="7100" b="1" dirty="0">
              <a:solidFill>
                <a:schemeClr val="bg1"/>
              </a:solidFill>
              <a:latin typeface="Arial Black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pt-BR" altLang="pt-BR" sz="7100" dirty="0" smtClean="0">
                <a:solidFill>
                  <a:schemeClr val="bg1"/>
                </a:solidFill>
                <a:latin typeface="Arial Black" pitchFamily="34" charset="0"/>
              </a:rPr>
              <a:t>Figura </a:t>
            </a:r>
            <a:r>
              <a:rPr lang="pt-BR" altLang="pt-BR" sz="4800" b="1" dirty="0" smtClean="0">
                <a:solidFill>
                  <a:schemeClr val="bg1"/>
                </a:solidFill>
                <a:latin typeface="Arial Black" pitchFamily="34" charset="0"/>
              </a:rPr>
              <a:t>(opcionais)</a:t>
            </a:r>
            <a:endParaRPr lang="pt-BR" altLang="pt-BR" sz="7100" b="1" dirty="0">
              <a:solidFill>
                <a:schemeClr val="bg1"/>
              </a:solidFill>
              <a:latin typeface="Humanst531 Blk BT" pitchFamily="34" charset="0"/>
            </a:endParaRP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17341699" y="8549591"/>
            <a:ext cx="15265400" cy="3922612"/>
          </a:xfrm>
          <a:prstGeom prst="rect">
            <a:avLst/>
          </a:prstGeom>
          <a:solidFill>
            <a:srgbClr val="00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296" tIns="41148" rIns="82296" bIns="41148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 sz="7100" dirty="0" smtClean="0">
                <a:solidFill>
                  <a:schemeClr val="bg1"/>
                </a:solidFill>
                <a:latin typeface="Arial Black" pitchFamily="34" charset="0"/>
              </a:rPr>
              <a:t>Gráfico </a:t>
            </a:r>
          </a:p>
          <a:p>
            <a:pPr algn="ctr">
              <a:spcBef>
                <a:spcPct val="50000"/>
              </a:spcBef>
            </a:pPr>
            <a:r>
              <a:rPr lang="pt-BR" altLang="pt-BR" sz="4800" b="1" dirty="0" smtClean="0">
                <a:solidFill>
                  <a:schemeClr val="bg1"/>
                </a:solidFill>
                <a:latin typeface="Arial Black" pitchFamily="34" charset="0"/>
              </a:rPr>
              <a:t>ou</a:t>
            </a:r>
            <a:endParaRPr lang="pt-BR" altLang="pt-BR" sz="4800" b="1" dirty="0">
              <a:solidFill>
                <a:schemeClr val="bg1"/>
              </a:solidFill>
              <a:latin typeface="Arial Black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pt-BR" altLang="pt-BR" sz="7100" dirty="0" smtClean="0">
                <a:solidFill>
                  <a:schemeClr val="bg1"/>
                </a:solidFill>
                <a:latin typeface="Arial Black" pitchFamily="34" charset="0"/>
              </a:rPr>
              <a:t>Figura </a:t>
            </a:r>
            <a:r>
              <a:rPr lang="pt-BR" altLang="pt-BR" sz="4800" b="1" dirty="0" smtClean="0">
                <a:solidFill>
                  <a:schemeClr val="bg1"/>
                </a:solidFill>
                <a:latin typeface="Arial Black" pitchFamily="34" charset="0"/>
              </a:rPr>
              <a:t>(opcionais)</a:t>
            </a:r>
            <a:endParaRPr lang="pt-BR" altLang="pt-BR" sz="7100" b="1" dirty="0">
              <a:solidFill>
                <a:schemeClr val="bg1"/>
              </a:solidFill>
              <a:latin typeface="Humanst531 Blk BT" pitchFamily="34" charset="0"/>
            </a:endParaRPr>
          </a:p>
        </p:txBody>
      </p:sp>
      <p:sp>
        <p:nvSpPr>
          <p:cNvPr id="19" name="Rectangle 11"/>
          <p:cNvSpPr>
            <a:spLocks noChangeArrowheads="1"/>
          </p:cNvSpPr>
          <p:nvPr/>
        </p:nvSpPr>
        <p:spPr bwMode="auto">
          <a:xfrm>
            <a:off x="17341699" y="13271660"/>
            <a:ext cx="152654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11480" tIns="205740" rIns="411480" bIns="205740"/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9pPr>
          </a:lstStyle>
          <a:p>
            <a:pPr algn="just" eaLnBrk="0" hangingPunct="0"/>
            <a:r>
              <a:rPr lang="pt-BR" altLang="pt-BR" sz="3200" dirty="0">
                <a:latin typeface="Arial" charset="0"/>
                <a:cs typeface="Arial" charset="0"/>
              </a:rPr>
              <a:t>Figura 2. </a:t>
            </a:r>
            <a:r>
              <a:rPr lang="pt-BR" altLang="pt-BR" sz="3200" dirty="0" err="1">
                <a:latin typeface="Arial" charset="0"/>
                <a:cs typeface="Arial" charset="0"/>
              </a:rPr>
              <a:t>Lorem</a:t>
            </a:r>
            <a:r>
              <a:rPr lang="pt-BR" altLang="pt-BR" sz="3200" dirty="0">
                <a:latin typeface="Arial" charset="0"/>
                <a:cs typeface="Arial" charset="0"/>
              </a:rPr>
              <a:t> ipsum </a:t>
            </a:r>
            <a:r>
              <a:rPr lang="pt-BR" altLang="pt-BR" sz="3200" dirty="0" err="1">
                <a:latin typeface="Arial" charset="0"/>
                <a:cs typeface="Arial" charset="0"/>
              </a:rPr>
              <a:t>dolor</a:t>
            </a:r>
            <a:r>
              <a:rPr lang="pt-BR" altLang="pt-BR" sz="3200" dirty="0">
                <a:latin typeface="Arial" charset="0"/>
                <a:cs typeface="Arial" charset="0"/>
              </a:rPr>
              <a:t> </a:t>
            </a:r>
            <a:r>
              <a:rPr lang="pt-BR" altLang="pt-BR" sz="3200" dirty="0" err="1">
                <a:latin typeface="Arial" charset="0"/>
                <a:cs typeface="Arial" charset="0"/>
              </a:rPr>
              <a:t>sit</a:t>
            </a:r>
            <a:r>
              <a:rPr lang="pt-BR" altLang="pt-BR" sz="3200" dirty="0">
                <a:latin typeface="Arial" charset="0"/>
                <a:cs typeface="Arial" charset="0"/>
              </a:rPr>
              <a:t> </a:t>
            </a:r>
            <a:r>
              <a:rPr lang="pt-BR" altLang="pt-BR" sz="3200" dirty="0" err="1">
                <a:latin typeface="Arial" charset="0"/>
                <a:cs typeface="Arial" charset="0"/>
              </a:rPr>
              <a:t>amet</a:t>
            </a:r>
            <a:r>
              <a:rPr lang="pt-BR" altLang="pt-BR" sz="3200" dirty="0">
                <a:latin typeface="Arial" charset="0"/>
                <a:cs typeface="Arial" charset="0"/>
              </a:rPr>
              <a:t>, </a:t>
            </a:r>
            <a:r>
              <a:rPr lang="pt-BR" altLang="pt-BR" sz="3200" dirty="0" err="1">
                <a:latin typeface="Arial" charset="0"/>
                <a:cs typeface="Arial" charset="0"/>
              </a:rPr>
              <a:t>consectetur</a:t>
            </a:r>
            <a:r>
              <a:rPr lang="pt-BR" altLang="pt-BR" sz="3200" dirty="0">
                <a:latin typeface="Arial" charset="0"/>
                <a:cs typeface="Arial" charset="0"/>
              </a:rPr>
              <a:t> </a:t>
            </a:r>
            <a:r>
              <a:rPr lang="pt-BR" altLang="pt-BR" sz="3200" dirty="0" err="1">
                <a:latin typeface="Arial" charset="0"/>
                <a:cs typeface="Arial" charset="0"/>
              </a:rPr>
              <a:t>adipiscing</a:t>
            </a:r>
            <a:r>
              <a:rPr lang="pt-BR" altLang="pt-BR" sz="3200" dirty="0">
                <a:latin typeface="Arial" charset="0"/>
                <a:cs typeface="Arial" charset="0"/>
              </a:rPr>
              <a:t> </a:t>
            </a:r>
            <a:r>
              <a:rPr lang="pt-BR" altLang="pt-BR" sz="3200" dirty="0" err="1">
                <a:latin typeface="Arial" charset="0"/>
                <a:cs typeface="Arial" charset="0"/>
              </a:rPr>
              <a:t>elit</a:t>
            </a:r>
            <a:r>
              <a:rPr lang="pt-BR" altLang="pt-BR" sz="3200" dirty="0">
                <a:latin typeface="Arial" charset="0"/>
                <a:cs typeface="Arial" charset="0"/>
              </a:rPr>
              <a:t>. </a:t>
            </a:r>
            <a:r>
              <a:rPr lang="pt-BR" altLang="pt-BR" sz="3200" dirty="0" err="1">
                <a:latin typeface="Arial" charset="0"/>
                <a:cs typeface="Arial" charset="0"/>
              </a:rPr>
              <a:t>Duis</a:t>
            </a:r>
            <a:r>
              <a:rPr lang="pt-BR" altLang="pt-BR" sz="3200" dirty="0">
                <a:latin typeface="Arial" charset="0"/>
                <a:cs typeface="Arial" charset="0"/>
              </a:rPr>
              <a:t> in </a:t>
            </a:r>
            <a:r>
              <a:rPr lang="pt-BR" altLang="pt-BR" sz="3200" dirty="0" err="1">
                <a:latin typeface="Arial" charset="0"/>
                <a:cs typeface="Arial" charset="0"/>
              </a:rPr>
              <a:t>turpis</a:t>
            </a:r>
            <a:r>
              <a:rPr lang="pt-BR" altLang="pt-BR" sz="3200" dirty="0">
                <a:latin typeface="Arial" charset="0"/>
                <a:cs typeface="Arial" charset="0"/>
              </a:rPr>
              <a:t> quis </a:t>
            </a:r>
            <a:r>
              <a:rPr lang="pt-BR" altLang="pt-BR" sz="3200" dirty="0" err="1">
                <a:latin typeface="Arial" charset="0"/>
                <a:cs typeface="Arial" charset="0"/>
              </a:rPr>
              <a:t>velit</a:t>
            </a:r>
            <a:r>
              <a:rPr lang="pt-BR" altLang="pt-BR" sz="3200" dirty="0">
                <a:latin typeface="Arial" charset="0"/>
                <a:cs typeface="Arial" charset="0"/>
              </a:rPr>
              <a:t> </a:t>
            </a:r>
            <a:r>
              <a:rPr lang="pt-BR" altLang="pt-BR" sz="3200" dirty="0" err="1">
                <a:latin typeface="Arial" charset="0"/>
                <a:cs typeface="Arial" charset="0"/>
              </a:rPr>
              <a:t>dapibus</a:t>
            </a:r>
            <a:r>
              <a:rPr lang="pt-BR" altLang="pt-BR" sz="3200" dirty="0">
                <a:latin typeface="Arial" charset="0"/>
                <a:cs typeface="Arial" charset="0"/>
              </a:rPr>
              <a:t> </a:t>
            </a:r>
            <a:r>
              <a:rPr lang="pt-BR" altLang="pt-BR" sz="3200" dirty="0" err="1">
                <a:latin typeface="Arial" charset="0"/>
                <a:cs typeface="Arial" charset="0"/>
              </a:rPr>
              <a:t>consequat</a:t>
            </a:r>
            <a:r>
              <a:rPr lang="pt-BR" altLang="pt-BR" sz="3200" dirty="0">
                <a:latin typeface="Arial" charset="0"/>
                <a:cs typeface="Arial" charset="0"/>
              </a:rPr>
              <a:t>. </a:t>
            </a:r>
            <a:r>
              <a:rPr lang="pt-BR" altLang="pt-BR" sz="3200" dirty="0" err="1">
                <a:latin typeface="Arial" charset="0"/>
                <a:cs typeface="Arial" charset="0"/>
              </a:rPr>
              <a:t>Vivamus</a:t>
            </a:r>
            <a:r>
              <a:rPr lang="pt-BR" altLang="pt-BR" sz="3200" dirty="0">
                <a:latin typeface="Arial" charset="0"/>
                <a:cs typeface="Arial" charset="0"/>
              </a:rPr>
              <a:t> </a:t>
            </a:r>
            <a:r>
              <a:rPr lang="pt-BR" altLang="pt-BR" sz="3200" dirty="0" err="1">
                <a:latin typeface="Arial" charset="0"/>
                <a:cs typeface="Arial" charset="0"/>
              </a:rPr>
              <a:t>tortor</a:t>
            </a:r>
            <a:r>
              <a:rPr lang="pt-BR" altLang="pt-BR" sz="3200" dirty="0">
                <a:latin typeface="Arial" charset="0"/>
                <a:cs typeface="Arial" charset="0"/>
              </a:rPr>
              <a:t> </a:t>
            </a:r>
            <a:r>
              <a:rPr lang="pt-BR" altLang="pt-BR" sz="3200" dirty="0" err="1">
                <a:latin typeface="Arial" charset="0"/>
                <a:cs typeface="Arial" charset="0"/>
              </a:rPr>
              <a:t>ligula</a:t>
            </a:r>
            <a:r>
              <a:rPr lang="pt-BR" altLang="pt-BR" sz="3200" dirty="0">
                <a:latin typeface="Arial" charset="0"/>
                <a:cs typeface="Arial" charset="0"/>
              </a:rPr>
              <a:t>, </a:t>
            </a:r>
            <a:r>
              <a:rPr lang="pt-BR" altLang="pt-BR" sz="3200" dirty="0" err="1">
                <a:latin typeface="Arial" charset="0"/>
                <a:cs typeface="Arial" charset="0"/>
              </a:rPr>
              <a:t>posuere</a:t>
            </a:r>
            <a:r>
              <a:rPr lang="pt-BR" altLang="pt-BR" sz="3200" dirty="0">
                <a:latin typeface="Arial" charset="0"/>
                <a:cs typeface="Arial" charset="0"/>
              </a:rPr>
              <a:t> id </a:t>
            </a:r>
            <a:r>
              <a:rPr lang="pt-BR" altLang="pt-BR" sz="3200" dirty="0" err="1">
                <a:latin typeface="Arial" charset="0"/>
                <a:cs typeface="Arial" charset="0"/>
              </a:rPr>
              <a:t>laoreet</a:t>
            </a:r>
            <a:r>
              <a:rPr lang="pt-BR" altLang="pt-BR" sz="3200" dirty="0">
                <a:latin typeface="Arial" charset="0"/>
                <a:cs typeface="Arial" charset="0"/>
              </a:rPr>
              <a:t> quis, </a:t>
            </a:r>
            <a:r>
              <a:rPr lang="pt-BR" altLang="pt-BR" sz="3200" dirty="0" err="1">
                <a:latin typeface="Arial" charset="0"/>
                <a:cs typeface="Arial" charset="0"/>
              </a:rPr>
              <a:t>ultrices</a:t>
            </a:r>
            <a:r>
              <a:rPr lang="pt-BR" altLang="pt-BR" sz="3200" dirty="0">
                <a:latin typeface="Arial" charset="0"/>
                <a:cs typeface="Arial" charset="0"/>
              </a:rPr>
              <a:t> </a:t>
            </a:r>
            <a:r>
              <a:rPr lang="pt-BR" altLang="pt-BR" sz="3200" dirty="0" err="1">
                <a:latin typeface="Arial" charset="0"/>
                <a:cs typeface="Arial" charset="0"/>
              </a:rPr>
              <a:t>eget</a:t>
            </a:r>
            <a:r>
              <a:rPr lang="pt-BR" altLang="pt-BR" sz="3200" dirty="0">
                <a:latin typeface="Arial" charset="0"/>
                <a:cs typeface="Arial" charset="0"/>
              </a:rPr>
              <a:t> </a:t>
            </a:r>
            <a:r>
              <a:rPr lang="pt-BR" altLang="pt-BR" sz="3200" dirty="0" err="1">
                <a:latin typeface="Arial" charset="0"/>
                <a:cs typeface="Arial" charset="0"/>
              </a:rPr>
              <a:t>nulla</a:t>
            </a:r>
            <a:r>
              <a:rPr lang="pt-BR" altLang="pt-BR" sz="3200" dirty="0">
                <a:latin typeface="Arial" charset="0"/>
                <a:cs typeface="Arial" charset="0"/>
              </a:rPr>
              <a:t>. </a:t>
            </a:r>
          </a:p>
        </p:txBody>
      </p:sp>
      <p:sp>
        <p:nvSpPr>
          <p:cNvPr id="20" name="Text Box 14"/>
          <p:cNvSpPr txBox="1">
            <a:spLocks noChangeArrowheads="1"/>
          </p:cNvSpPr>
          <p:nvPr/>
        </p:nvSpPr>
        <p:spPr bwMode="auto">
          <a:xfrm>
            <a:off x="17486162" y="24109844"/>
            <a:ext cx="15120937" cy="15379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296" tIns="41148" rIns="82296" bIns="41148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5400" dirty="0">
                <a:latin typeface="Arial Black" pitchFamily="34" charset="0"/>
              </a:rPr>
              <a:t>Discussão</a:t>
            </a:r>
            <a:endParaRPr lang="pt-BR" altLang="pt-BR" sz="4900" dirty="0">
              <a:latin typeface="Arial Black" pitchFamily="34" charset="0"/>
            </a:endParaRPr>
          </a:p>
          <a:p>
            <a:pPr>
              <a:spcBef>
                <a:spcPct val="50000"/>
              </a:spcBef>
            </a:pPr>
            <a:endParaRPr lang="pt-BR" altLang="pt-BR" sz="3600" dirty="0">
              <a:latin typeface="Arial" charset="0"/>
            </a:endParaRPr>
          </a:p>
          <a:p>
            <a:pPr algn="just"/>
            <a:r>
              <a:rPr lang="pt-BR" altLang="pt-BR" sz="3600" dirty="0" err="1">
                <a:latin typeface="Arial" charset="0"/>
              </a:rPr>
              <a:t>Pellentesque</a:t>
            </a:r>
            <a:r>
              <a:rPr lang="pt-BR" altLang="pt-BR" sz="3600" dirty="0">
                <a:latin typeface="Arial" charset="0"/>
              </a:rPr>
              <a:t> in </a:t>
            </a:r>
            <a:r>
              <a:rPr lang="pt-BR" altLang="pt-BR" sz="3600" dirty="0" err="1">
                <a:latin typeface="Arial" charset="0"/>
              </a:rPr>
              <a:t>mauris</a:t>
            </a:r>
            <a:r>
              <a:rPr lang="pt-BR" altLang="pt-BR" sz="3600" dirty="0">
                <a:latin typeface="Arial" charset="0"/>
              </a:rPr>
              <a:t> et erat </a:t>
            </a:r>
            <a:r>
              <a:rPr lang="pt-BR" altLang="pt-BR" sz="3600" dirty="0" err="1">
                <a:latin typeface="Arial" charset="0"/>
              </a:rPr>
              <a:t>vulputate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consequat</a:t>
            </a:r>
            <a:r>
              <a:rPr lang="pt-BR" altLang="pt-BR" sz="3600" dirty="0">
                <a:latin typeface="Arial" charset="0"/>
              </a:rPr>
              <a:t>. </a:t>
            </a:r>
            <a:r>
              <a:rPr lang="pt-BR" altLang="pt-BR" sz="3600" dirty="0" err="1">
                <a:latin typeface="Arial" charset="0"/>
              </a:rPr>
              <a:t>Vivamus</a:t>
            </a:r>
            <a:r>
              <a:rPr lang="pt-BR" altLang="pt-BR" sz="3600" dirty="0">
                <a:latin typeface="Arial" charset="0"/>
              </a:rPr>
              <a:t> ut erat </a:t>
            </a:r>
            <a:r>
              <a:rPr lang="pt-BR" altLang="pt-BR" sz="3600" dirty="0" err="1">
                <a:latin typeface="Arial" charset="0"/>
              </a:rPr>
              <a:t>eget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dolor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imperdiet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aliquam</a:t>
            </a:r>
            <a:r>
              <a:rPr lang="pt-BR" altLang="pt-BR" sz="3600" dirty="0">
                <a:latin typeface="Arial" charset="0"/>
              </a:rPr>
              <a:t> ac eu est. </a:t>
            </a:r>
            <a:r>
              <a:rPr lang="pt-BR" altLang="pt-BR" sz="3600" dirty="0" err="1">
                <a:latin typeface="Arial" charset="0"/>
              </a:rPr>
              <a:t>Mauris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condimentum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varius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elit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sit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amet</a:t>
            </a:r>
            <a:r>
              <a:rPr lang="pt-BR" altLang="pt-BR" sz="3600" dirty="0">
                <a:latin typeface="Arial" charset="0"/>
              </a:rPr>
              <a:t> tempus. Nam </a:t>
            </a:r>
            <a:r>
              <a:rPr lang="pt-BR" altLang="pt-BR" sz="3600" dirty="0" err="1">
                <a:latin typeface="Arial" charset="0"/>
              </a:rPr>
              <a:t>convallis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mattis</a:t>
            </a:r>
            <a:r>
              <a:rPr lang="pt-BR" altLang="pt-BR" sz="3600" dirty="0">
                <a:latin typeface="Arial" charset="0"/>
              </a:rPr>
              <a:t> tempus.</a:t>
            </a:r>
          </a:p>
          <a:p>
            <a:pPr algn="just"/>
            <a:r>
              <a:rPr lang="pt-BR" altLang="pt-BR" sz="3600" dirty="0" err="1">
                <a:latin typeface="Arial" charset="0"/>
              </a:rPr>
              <a:t>Pellentesque</a:t>
            </a:r>
            <a:r>
              <a:rPr lang="pt-BR" altLang="pt-BR" sz="3600" dirty="0">
                <a:latin typeface="Arial" charset="0"/>
              </a:rPr>
              <a:t> in </a:t>
            </a:r>
            <a:r>
              <a:rPr lang="pt-BR" altLang="pt-BR" sz="3600" dirty="0" err="1">
                <a:latin typeface="Arial" charset="0"/>
              </a:rPr>
              <a:t>mauris</a:t>
            </a:r>
            <a:r>
              <a:rPr lang="pt-BR" altLang="pt-BR" sz="3600" dirty="0">
                <a:latin typeface="Arial" charset="0"/>
              </a:rPr>
              <a:t> et erat </a:t>
            </a:r>
            <a:r>
              <a:rPr lang="pt-BR" altLang="pt-BR" sz="3600" dirty="0" err="1">
                <a:latin typeface="Arial" charset="0"/>
              </a:rPr>
              <a:t>vulputate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consequat</a:t>
            </a:r>
            <a:r>
              <a:rPr lang="pt-BR" altLang="pt-BR" sz="3600" dirty="0">
                <a:latin typeface="Arial" charset="0"/>
              </a:rPr>
              <a:t>. </a:t>
            </a:r>
            <a:r>
              <a:rPr lang="pt-BR" altLang="pt-BR" sz="3600" dirty="0" err="1">
                <a:latin typeface="Arial" charset="0"/>
              </a:rPr>
              <a:t>Vivamus</a:t>
            </a:r>
            <a:r>
              <a:rPr lang="pt-BR" altLang="pt-BR" sz="3600" dirty="0">
                <a:latin typeface="Arial" charset="0"/>
              </a:rPr>
              <a:t> ut erat </a:t>
            </a:r>
            <a:r>
              <a:rPr lang="pt-BR" altLang="pt-BR" sz="3600" dirty="0" err="1">
                <a:latin typeface="Arial" charset="0"/>
              </a:rPr>
              <a:t>eget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dolor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imperdiet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aliquam</a:t>
            </a:r>
            <a:r>
              <a:rPr lang="pt-BR" altLang="pt-BR" sz="3600" dirty="0">
                <a:latin typeface="Arial" charset="0"/>
              </a:rPr>
              <a:t> ac eu est. </a:t>
            </a:r>
            <a:r>
              <a:rPr lang="pt-BR" altLang="pt-BR" sz="3600" dirty="0" err="1">
                <a:latin typeface="Arial" charset="0"/>
              </a:rPr>
              <a:t>Mauris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condimentum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varius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elit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sit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amet</a:t>
            </a:r>
            <a:r>
              <a:rPr lang="pt-BR" altLang="pt-BR" sz="3600" dirty="0">
                <a:latin typeface="Arial" charset="0"/>
              </a:rPr>
              <a:t> tempus. Nam </a:t>
            </a:r>
            <a:r>
              <a:rPr lang="pt-BR" altLang="pt-BR" sz="3600" dirty="0" err="1">
                <a:latin typeface="Arial" charset="0"/>
              </a:rPr>
              <a:t>convallis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mattis</a:t>
            </a:r>
            <a:r>
              <a:rPr lang="pt-BR" altLang="pt-BR" sz="3600" dirty="0">
                <a:latin typeface="Arial" charset="0"/>
              </a:rPr>
              <a:t> tempus.</a:t>
            </a:r>
          </a:p>
          <a:p>
            <a:pPr algn="just"/>
            <a:r>
              <a:rPr lang="pt-BR" altLang="pt-BR" sz="3600" dirty="0" err="1">
                <a:latin typeface="Arial" charset="0"/>
              </a:rPr>
              <a:t>Pellentesque</a:t>
            </a:r>
            <a:r>
              <a:rPr lang="pt-BR" altLang="pt-BR" sz="3600" dirty="0">
                <a:latin typeface="Arial" charset="0"/>
              </a:rPr>
              <a:t> in </a:t>
            </a:r>
            <a:r>
              <a:rPr lang="pt-BR" altLang="pt-BR" sz="3600" dirty="0" err="1">
                <a:latin typeface="Arial" charset="0"/>
              </a:rPr>
              <a:t>mauris</a:t>
            </a:r>
            <a:r>
              <a:rPr lang="pt-BR" altLang="pt-BR" sz="3600" dirty="0">
                <a:latin typeface="Arial" charset="0"/>
              </a:rPr>
              <a:t> et erat </a:t>
            </a:r>
            <a:r>
              <a:rPr lang="pt-BR" altLang="pt-BR" sz="3600" dirty="0" err="1">
                <a:latin typeface="Arial" charset="0"/>
              </a:rPr>
              <a:t>vulputate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consequat</a:t>
            </a:r>
            <a:r>
              <a:rPr lang="pt-BR" altLang="pt-BR" sz="3600" dirty="0">
                <a:latin typeface="Arial" charset="0"/>
              </a:rPr>
              <a:t>. </a:t>
            </a:r>
            <a:r>
              <a:rPr lang="pt-BR" altLang="pt-BR" sz="3600" dirty="0" err="1">
                <a:latin typeface="Arial" charset="0"/>
              </a:rPr>
              <a:t>Vivamus</a:t>
            </a:r>
            <a:r>
              <a:rPr lang="pt-BR" altLang="pt-BR" sz="3600" dirty="0">
                <a:latin typeface="Arial" charset="0"/>
              </a:rPr>
              <a:t> ut erat </a:t>
            </a:r>
            <a:r>
              <a:rPr lang="pt-BR" altLang="pt-BR" sz="3600" dirty="0" err="1">
                <a:latin typeface="Arial" charset="0"/>
              </a:rPr>
              <a:t>eget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dolor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imperdiet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aliquam</a:t>
            </a:r>
            <a:r>
              <a:rPr lang="pt-BR" altLang="pt-BR" sz="3600" dirty="0">
                <a:latin typeface="Arial" charset="0"/>
              </a:rPr>
              <a:t> ac eu est. </a:t>
            </a:r>
            <a:r>
              <a:rPr lang="pt-BR" altLang="pt-BR" sz="3600" dirty="0" err="1">
                <a:latin typeface="Arial" charset="0"/>
              </a:rPr>
              <a:t>Mauris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condimentum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varius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elit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sit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amet</a:t>
            </a:r>
            <a:r>
              <a:rPr lang="pt-BR" altLang="pt-BR" sz="3600" dirty="0">
                <a:latin typeface="Arial" charset="0"/>
              </a:rPr>
              <a:t> tempus. Nam </a:t>
            </a:r>
            <a:r>
              <a:rPr lang="pt-BR" altLang="pt-BR" sz="3600" dirty="0" err="1">
                <a:latin typeface="Arial" charset="0"/>
              </a:rPr>
              <a:t>convallis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mattis</a:t>
            </a:r>
            <a:r>
              <a:rPr lang="pt-BR" altLang="pt-BR" sz="3600" dirty="0">
                <a:latin typeface="Arial" charset="0"/>
              </a:rPr>
              <a:t> tempus.</a:t>
            </a:r>
          </a:p>
          <a:p>
            <a:pPr algn="just"/>
            <a:endParaRPr lang="pt-BR" altLang="pt-BR" sz="3600" dirty="0">
              <a:latin typeface="Arial" charset="0"/>
            </a:endParaRPr>
          </a:p>
          <a:p>
            <a:pPr algn="just"/>
            <a:endParaRPr lang="pt-BR" altLang="pt-BR" sz="3600" dirty="0">
              <a:latin typeface="Arial" charset="0"/>
            </a:endParaRPr>
          </a:p>
          <a:p>
            <a:pPr algn="just"/>
            <a:endParaRPr lang="pt-BR" altLang="pt-BR" sz="3600" dirty="0">
              <a:latin typeface="Arial" charset="0"/>
            </a:endParaRPr>
          </a:p>
          <a:p>
            <a:r>
              <a:rPr lang="pt-BR" altLang="pt-BR" sz="5400" dirty="0">
                <a:latin typeface="Arial Black" pitchFamily="34" charset="0"/>
              </a:rPr>
              <a:t>Conclusão</a:t>
            </a:r>
            <a:endParaRPr lang="pt-BR" altLang="pt-BR" sz="5000" dirty="0">
              <a:latin typeface="Arial Black" pitchFamily="34" charset="0"/>
            </a:endParaRPr>
          </a:p>
          <a:p>
            <a:endParaRPr lang="pt-BR" altLang="pt-BR" sz="2200" dirty="0"/>
          </a:p>
          <a:p>
            <a:r>
              <a:rPr lang="pt-BR" altLang="pt-BR" sz="3600" dirty="0" err="1">
                <a:latin typeface="Arial" charset="0"/>
              </a:rPr>
              <a:t>Pellentesque</a:t>
            </a:r>
            <a:r>
              <a:rPr lang="pt-BR" altLang="pt-BR" sz="3600" dirty="0">
                <a:latin typeface="Arial" charset="0"/>
              </a:rPr>
              <a:t> in </a:t>
            </a:r>
            <a:r>
              <a:rPr lang="pt-BR" altLang="pt-BR" sz="3600" dirty="0" err="1">
                <a:latin typeface="Arial" charset="0"/>
              </a:rPr>
              <a:t>mauris</a:t>
            </a:r>
            <a:r>
              <a:rPr lang="pt-BR" altLang="pt-BR" sz="3600" dirty="0">
                <a:latin typeface="Arial" charset="0"/>
              </a:rPr>
              <a:t> et erat </a:t>
            </a:r>
            <a:r>
              <a:rPr lang="pt-BR" altLang="pt-BR" sz="3600" dirty="0" err="1">
                <a:latin typeface="Arial" charset="0"/>
              </a:rPr>
              <a:t>vulputate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consequat</a:t>
            </a:r>
            <a:r>
              <a:rPr lang="pt-BR" altLang="pt-BR" sz="3600" dirty="0">
                <a:latin typeface="Arial" charset="0"/>
              </a:rPr>
              <a:t>. </a:t>
            </a:r>
            <a:r>
              <a:rPr lang="pt-BR" altLang="pt-BR" sz="3600" dirty="0" err="1">
                <a:latin typeface="Arial" charset="0"/>
              </a:rPr>
              <a:t>Vivamus</a:t>
            </a:r>
            <a:r>
              <a:rPr lang="pt-BR" altLang="pt-BR" sz="3600" dirty="0">
                <a:latin typeface="Arial" charset="0"/>
              </a:rPr>
              <a:t> ut erat </a:t>
            </a:r>
            <a:r>
              <a:rPr lang="pt-BR" altLang="pt-BR" sz="3600" dirty="0" err="1">
                <a:latin typeface="Arial" charset="0"/>
              </a:rPr>
              <a:t>eget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dolor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imperdiet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aliquam</a:t>
            </a:r>
            <a:r>
              <a:rPr lang="pt-BR" altLang="pt-BR" sz="3600" dirty="0">
                <a:latin typeface="Arial" charset="0"/>
              </a:rPr>
              <a:t> ac eu est. </a:t>
            </a:r>
            <a:r>
              <a:rPr lang="pt-BR" altLang="pt-BR" sz="3600" dirty="0" err="1">
                <a:latin typeface="Arial" charset="0"/>
              </a:rPr>
              <a:t>Mauris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condimentum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varius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elit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sit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amet</a:t>
            </a:r>
            <a:r>
              <a:rPr lang="pt-BR" altLang="pt-BR" sz="3600" dirty="0">
                <a:latin typeface="Arial" charset="0"/>
              </a:rPr>
              <a:t> tempus. Nam </a:t>
            </a:r>
            <a:r>
              <a:rPr lang="pt-BR" altLang="pt-BR" sz="3600" dirty="0" err="1">
                <a:latin typeface="Arial" charset="0"/>
              </a:rPr>
              <a:t>convallis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mattis</a:t>
            </a:r>
            <a:r>
              <a:rPr lang="pt-BR" altLang="pt-BR" sz="3600" dirty="0">
                <a:latin typeface="Arial" charset="0"/>
              </a:rPr>
              <a:t> tempus</a:t>
            </a:r>
            <a:r>
              <a:rPr lang="pt-BR" altLang="pt-BR" sz="3600" dirty="0" smtClean="0">
                <a:latin typeface="Arial" charset="0"/>
              </a:rPr>
              <a:t>.</a:t>
            </a:r>
          </a:p>
          <a:p>
            <a:endParaRPr lang="pt-BR" altLang="pt-BR" sz="3600" dirty="0">
              <a:latin typeface="Arial" charset="0"/>
            </a:endParaRPr>
          </a:p>
          <a:p>
            <a:endParaRPr lang="pt-BR" altLang="pt-BR" sz="3600" dirty="0" smtClean="0">
              <a:latin typeface="Arial" charset="0"/>
            </a:endParaRPr>
          </a:p>
          <a:p>
            <a:endParaRPr lang="pt-BR" altLang="pt-BR" sz="3600" dirty="0">
              <a:latin typeface="Arial" charset="0"/>
            </a:endParaRPr>
          </a:p>
          <a:p>
            <a:endParaRPr lang="pt-BR" altLang="pt-BR" sz="3600" dirty="0" smtClean="0">
              <a:latin typeface="Arial" charset="0"/>
            </a:endParaRPr>
          </a:p>
          <a:p>
            <a:r>
              <a:rPr lang="pt-BR" altLang="pt-BR" sz="5400" dirty="0" smtClean="0">
                <a:latin typeface="Arial Black" pitchFamily="34" charset="0"/>
              </a:rPr>
              <a:t>Referências</a:t>
            </a:r>
            <a:endParaRPr lang="pt-BR" altLang="pt-BR" sz="5000" dirty="0" smtClean="0">
              <a:latin typeface="Arial Black" pitchFamily="34" charset="0"/>
            </a:endParaRPr>
          </a:p>
          <a:p>
            <a:r>
              <a:rPr lang="pt-BR" altLang="pt-BR" sz="3600" dirty="0" err="1" smtClean="0">
                <a:latin typeface="Arial" charset="0"/>
              </a:rPr>
              <a:t>Pellentesque</a:t>
            </a:r>
            <a:r>
              <a:rPr lang="pt-BR" altLang="pt-BR" sz="3600" dirty="0" smtClean="0">
                <a:latin typeface="Arial" charset="0"/>
              </a:rPr>
              <a:t> in </a:t>
            </a:r>
            <a:r>
              <a:rPr lang="pt-BR" altLang="pt-BR" sz="3600" dirty="0" err="1" smtClean="0">
                <a:latin typeface="Arial" charset="0"/>
              </a:rPr>
              <a:t>mauris</a:t>
            </a:r>
            <a:r>
              <a:rPr lang="pt-BR" altLang="pt-BR" sz="3600" dirty="0" smtClean="0">
                <a:latin typeface="Arial" charset="0"/>
              </a:rPr>
              <a:t> et erat </a:t>
            </a:r>
            <a:r>
              <a:rPr lang="pt-BR" altLang="pt-BR" sz="3600" dirty="0" err="1" smtClean="0">
                <a:latin typeface="Arial" charset="0"/>
              </a:rPr>
              <a:t>vulputate</a:t>
            </a:r>
            <a:r>
              <a:rPr lang="pt-BR" altLang="pt-BR" sz="3600" dirty="0" smtClean="0">
                <a:latin typeface="Arial" charset="0"/>
              </a:rPr>
              <a:t> </a:t>
            </a:r>
            <a:r>
              <a:rPr lang="pt-BR" altLang="pt-BR" sz="3600" dirty="0" err="1" smtClean="0">
                <a:latin typeface="Arial" charset="0"/>
              </a:rPr>
              <a:t>consequat</a:t>
            </a:r>
            <a:r>
              <a:rPr lang="pt-BR" altLang="pt-BR" sz="3600" dirty="0" smtClean="0">
                <a:latin typeface="Arial" charset="0"/>
              </a:rPr>
              <a:t>. </a:t>
            </a:r>
            <a:r>
              <a:rPr lang="pt-BR" altLang="pt-BR" sz="3600" dirty="0" err="1" smtClean="0">
                <a:latin typeface="Arial" charset="0"/>
              </a:rPr>
              <a:t>Vivamus</a:t>
            </a:r>
            <a:r>
              <a:rPr lang="pt-BR" altLang="pt-BR" sz="3600" dirty="0" smtClean="0">
                <a:latin typeface="Arial" charset="0"/>
              </a:rPr>
              <a:t> ut erat </a:t>
            </a:r>
            <a:r>
              <a:rPr lang="pt-BR" altLang="pt-BR" sz="3600" dirty="0" err="1" smtClean="0">
                <a:latin typeface="Arial" charset="0"/>
              </a:rPr>
              <a:t>eget</a:t>
            </a:r>
            <a:r>
              <a:rPr lang="pt-BR" altLang="pt-BR" sz="3600" dirty="0" smtClean="0">
                <a:latin typeface="Arial" charset="0"/>
              </a:rPr>
              <a:t> </a:t>
            </a:r>
            <a:r>
              <a:rPr lang="pt-BR" altLang="pt-BR" sz="3600" dirty="0" err="1" smtClean="0">
                <a:latin typeface="Arial" charset="0"/>
              </a:rPr>
              <a:t>dolor</a:t>
            </a:r>
            <a:r>
              <a:rPr lang="pt-BR" altLang="pt-BR" sz="3600" dirty="0" smtClean="0">
                <a:latin typeface="Arial" charset="0"/>
              </a:rPr>
              <a:t> </a:t>
            </a:r>
            <a:r>
              <a:rPr lang="pt-BR" altLang="pt-BR" sz="3600" dirty="0" err="1" smtClean="0">
                <a:latin typeface="Arial" charset="0"/>
              </a:rPr>
              <a:t>imperdiet</a:t>
            </a:r>
            <a:r>
              <a:rPr lang="pt-BR" altLang="pt-BR" sz="3600" dirty="0" smtClean="0">
                <a:latin typeface="Arial" charset="0"/>
              </a:rPr>
              <a:t> </a:t>
            </a:r>
            <a:r>
              <a:rPr lang="pt-BR" altLang="pt-BR" sz="3600" dirty="0" err="1" smtClean="0">
                <a:latin typeface="Arial" charset="0"/>
              </a:rPr>
              <a:t>aliquam</a:t>
            </a:r>
            <a:r>
              <a:rPr lang="pt-BR" altLang="pt-BR" sz="3600" dirty="0" smtClean="0">
                <a:latin typeface="Arial" charset="0"/>
              </a:rPr>
              <a:t> ac eu est. </a:t>
            </a:r>
            <a:r>
              <a:rPr lang="pt-BR" altLang="pt-BR" sz="3600" dirty="0" err="1" smtClean="0">
                <a:latin typeface="Arial" charset="0"/>
              </a:rPr>
              <a:t>Mauris</a:t>
            </a:r>
            <a:r>
              <a:rPr lang="pt-BR" altLang="pt-BR" sz="3600" dirty="0" smtClean="0">
                <a:latin typeface="Arial" charset="0"/>
              </a:rPr>
              <a:t> </a:t>
            </a:r>
            <a:r>
              <a:rPr lang="pt-BR" altLang="pt-BR" sz="3600" dirty="0" err="1" smtClean="0">
                <a:latin typeface="Arial" charset="0"/>
              </a:rPr>
              <a:t>condimentum</a:t>
            </a:r>
            <a:r>
              <a:rPr lang="pt-BR" altLang="pt-BR" sz="3600" dirty="0" smtClean="0">
                <a:latin typeface="Arial" charset="0"/>
              </a:rPr>
              <a:t> </a:t>
            </a:r>
            <a:r>
              <a:rPr lang="pt-BR" altLang="pt-BR" sz="3600" dirty="0" err="1" smtClean="0">
                <a:latin typeface="Arial" charset="0"/>
              </a:rPr>
              <a:t>varius</a:t>
            </a:r>
            <a:r>
              <a:rPr lang="pt-BR" altLang="pt-BR" sz="3600" dirty="0" smtClean="0">
                <a:latin typeface="Arial" charset="0"/>
              </a:rPr>
              <a:t> </a:t>
            </a:r>
            <a:r>
              <a:rPr lang="pt-BR" altLang="pt-BR" sz="3600" dirty="0" err="1" smtClean="0">
                <a:latin typeface="Arial" charset="0"/>
              </a:rPr>
              <a:t>elit</a:t>
            </a:r>
            <a:r>
              <a:rPr lang="pt-BR" altLang="pt-BR" sz="3600" dirty="0" smtClean="0">
                <a:latin typeface="Arial" charset="0"/>
              </a:rPr>
              <a:t> </a:t>
            </a:r>
            <a:r>
              <a:rPr lang="pt-BR" altLang="pt-BR" sz="3600" dirty="0" err="1" smtClean="0">
                <a:latin typeface="Arial" charset="0"/>
              </a:rPr>
              <a:t>sit</a:t>
            </a:r>
            <a:endParaRPr lang="pt-BR" altLang="pt-BR" sz="3600" dirty="0">
              <a:latin typeface="Arial" charset="0"/>
            </a:endParaRPr>
          </a:p>
        </p:txBody>
      </p:sp>
      <p:sp>
        <p:nvSpPr>
          <p:cNvPr id="21" name="Rectangle 15"/>
          <p:cNvSpPr>
            <a:spLocks noChangeArrowheads="1"/>
          </p:cNvSpPr>
          <p:nvPr/>
        </p:nvSpPr>
        <p:spPr bwMode="auto">
          <a:xfrm>
            <a:off x="17341699" y="16728044"/>
            <a:ext cx="152654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11480" tIns="205740" rIns="411480" bIns="205740"/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9pPr>
          </a:lstStyle>
          <a:p>
            <a:pPr algn="just" eaLnBrk="0" hangingPunct="0"/>
            <a:r>
              <a:rPr lang="pt-BR" altLang="pt-BR" sz="3200" dirty="0">
                <a:latin typeface="Arial" charset="0"/>
                <a:cs typeface="Arial" charset="0"/>
              </a:rPr>
              <a:t>Tabela 1. </a:t>
            </a:r>
            <a:r>
              <a:rPr lang="pt-BR" altLang="pt-BR" sz="3200" dirty="0" err="1">
                <a:latin typeface="Arial" charset="0"/>
                <a:cs typeface="Arial" charset="0"/>
              </a:rPr>
              <a:t>Lorem</a:t>
            </a:r>
            <a:r>
              <a:rPr lang="pt-BR" altLang="pt-BR" sz="3200" dirty="0">
                <a:latin typeface="Arial" charset="0"/>
                <a:cs typeface="Arial" charset="0"/>
              </a:rPr>
              <a:t> ipsum </a:t>
            </a:r>
            <a:r>
              <a:rPr lang="pt-BR" altLang="pt-BR" sz="3200" dirty="0" err="1">
                <a:latin typeface="Arial" charset="0"/>
                <a:cs typeface="Arial" charset="0"/>
              </a:rPr>
              <a:t>dolor</a:t>
            </a:r>
            <a:r>
              <a:rPr lang="pt-BR" altLang="pt-BR" sz="3200" dirty="0">
                <a:latin typeface="Arial" charset="0"/>
                <a:cs typeface="Arial" charset="0"/>
              </a:rPr>
              <a:t> </a:t>
            </a:r>
            <a:r>
              <a:rPr lang="pt-BR" altLang="pt-BR" sz="3200" dirty="0" err="1">
                <a:latin typeface="Arial" charset="0"/>
                <a:cs typeface="Arial" charset="0"/>
              </a:rPr>
              <a:t>sit</a:t>
            </a:r>
            <a:r>
              <a:rPr lang="pt-BR" altLang="pt-BR" sz="3200" dirty="0">
                <a:latin typeface="Arial" charset="0"/>
                <a:cs typeface="Arial" charset="0"/>
              </a:rPr>
              <a:t> </a:t>
            </a:r>
            <a:r>
              <a:rPr lang="pt-BR" altLang="pt-BR" sz="3200" dirty="0" err="1">
                <a:latin typeface="Arial" charset="0"/>
                <a:cs typeface="Arial" charset="0"/>
              </a:rPr>
              <a:t>amet</a:t>
            </a:r>
            <a:r>
              <a:rPr lang="pt-BR" altLang="pt-BR" sz="3200" dirty="0">
                <a:latin typeface="Arial" charset="0"/>
                <a:cs typeface="Arial" charset="0"/>
              </a:rPr>
              <a:t>, </a:t>
            </a:r>
            <a:r>
              <a:rPr lang="pt-BR" altLang="pt-BR" sz="3200" dirty="0" err="1">
                <a:latin typeface="Arial" charset="0"/>
                <a:cs typeface="Arial" charset="0"/>
              </a:rPr>
              <a:t>consectetur</a:t>
            </a:r>
            <a:r>
              <a:rPr lang="pt-BR" altLang="pt-BR" sz="3200" dirty="0">
                <a:latin typeface="Arial" charset="0"/>
                <a:cs typeface="Arial" charset="0"/>
              </a:rPr>
              <a:t> </a:t>
            </a:r>
            <a:r>
              <a:rPr lang="pt-BR" altLang="pt-BR" sz="3200" dirty="0" err="1">
                <a:latin typeface="Arial" charset="0"/>
                <a:cs typeface="Arial" charset="0"/>
              </a:rPr>
              <a:t>adipiscing</a:t>
            </a:r>
            <a:r>
              <a:rPr lang="pt-BR" altLang="pt-BR" sz="3200" dirty="0">
                <a:latin typeface="Arial" charset="0"/>
                <a:cs typeface="Arial" charset="0"/>
              </a:rPr>
              <a:t> </a:t>
            </a:r>
            <a:r>
              <a:rPr lang="pt-BR" altLang="pt-BR" sz="3200" dirty="0" err="1">
                <a:latin typeface="Arial" charset="0"/>
                <a:cs typeface="Arial" charset="0"/>
              </a:rPr>
              <a:t>elit</a:t>
            </a:r>
            <a:r>
              <a:rPr lang="pt-BR" altLang="pt-BR" sz="3200" dirty="0">
                <a:latin typeface="Arial" charset="0"/>
                <a:cs typeface="Arial" charset="0"/>
              </a:rPr>
              <a:t>. </a:t>
            </a:r>
            <a:r>
              <a:rPr lang="pt-BR" altLang="pt-BR" sz="3200" dirty="0" err="1">
                <a:latin typeface="Arial" charset="0"/>
                <a:cs typeface="Arial" charset="0"/>
              </a:rPr>
              <a:t>Duis</a:t>
            </a:r>
            <a:r>
              <a:rPr lang="pt-BR" altLang="pt-BR" sz="3200" dirty="0">
                <a:latin typeface="Arial" charset="0"/>
                <a:cs typeface="Arial" charset="0"/>
              </a:rPr>
              <a:t> in </a:t>
            </a:r>
            <a:r>
              <a:rPr lang="pt-BR" altLang="pt-BR" sz="3200" dirty="0" err="1">
                <a:latin typeface="Arial" charset="0"/>
                <a:cs typeface="Arial" charset="0"/>
              </a:rPr>
              <a:t>turpis</a:t>
            </a:r>
            <a:r>
              <a:rPr lang="pt-BR" altLang="pt-BR" sz="3200" dirty="0">
                <a:latin typeface="Arial" charset="0"/>
                <a:cs typeface="Arial" charset="0"/>
              </a:rPr>
              <a:t> quis </a:t>
            </a:r>
            <a:r>
              <a:rPr lang="pt-BR" altLang="pt-BR" sz="3200" dirty="0" err="1">
                <a:latin typeface="Arial" charset="0"/>
                <a:cs typeface="Arial" charset="0"/>
              </a:rPr>
              <a:t>velit</a:t>
            </a:r>
            <a:r>
              <a:rPr lang="pt-BR" altLang="pt-BR" sz="3200" dirty="0">
                <a:latin typeface="Arial" charset="0"/>
                <a:cs typeface="Arial" charset="0"/>
              </a:rPr>
              <a:t> </a:t>
            </a:r>
            <a:r>
              <a:rPr lang="pt-BR" altLang="pt-BR" sz="3200" dirty="0" err="1">
                <a:latin typeface="Arial" charset="0"/>
                <a:cs typeface="Arial" charset="0"/>
              </a:rPr>
              <a:t>dapibus</a:t>
            </a:r>
            <a:r>
              <a:rPr lang="pt-BR" altLang="pt-BR" sz="3200" dirty="0">
                <a:latin typeface="Arial" charset="0"/>
                <a:cs typeface="Arial" charset="0"/>
              </a:rPr>
              <a:t> </a:t>
            </a:r>
            <a:r>
              <a:rPr lang="pt-BR" altLang="pt-BR" sz="3200" dirty="0" err="1">
                <a:latin typeface="Arial" charset="0"/>
                <a:cs typeface="Arial" charset="0"/>
              </a:rPr>
              <a:t>consequat</a:t>
            </a:r>
            <a:r>
              <a:rPr lang="pt-BR" altLang="pt-BR" sz="3200" dirty="0">
                <a:latin typeface="Arial" charset="0"/>
                <a:cs typeface="Arial" charset="0"/>
              </a:rPr>
              <a:t>. </a:t>
            </a:r>
            <a:r>
              <a:rPr lang="pt-BR" altLang="pt-BR" sz="3200" dirty="0" err="1">
                <a:latin typeface="Arial" charset="0"/>
                <a:cs typeface="Arial" charset="0"/>
              </a:rPr>
              <a:t>Vivamus</a:t>
            </a:r>
            <a:r>
              <a:rPr lang="pt-BR" altLang="pt-BR" sz="3200" dirty="0">
                <a:latin typeface="Arial" charset="0"/>
                <a:cs typeface="Arial" charset="0"/>
              </a:rPr>
              <a:t> </a:t>
            </a:r>
            <a:r>
              <a:rPr lang="pt-BR" altLang="pt-BR" sz="3200" dirty="0" err="1">
                <a:latin typeface="Arial" charset="0"/>
                <a:cs typeface="Arial" charset="0"/>
              </a:rPr>
              <a:t>tortor</a:t>
            </a:r>
            <a:r>
              <a:rPr lang="pt-BR" altLang="pt-BR" sz="3200" dirty="0">
                <a:latin typeface="Arial" charset="0"/>
                <a:cs typeface="Arial" charset="0"/>
              </a:rPr>
              <a:t> </a:t>
            </a:r>
            <a:r>
              <a:rPr lang="pt-BR" altLang="pt-BR" sz="3200" dirty="0" err="1">
                <a:latin typeface="Arial" charset="0"/>
                <a:cs typeface="Arial" charset="0"/>
              </a:rPr>
              <a:t>ligula</a:t>
            </a:r>
            <a:r>
              <a:rPr lang="pt-BR" altLang="pt-BR" sz="3200" dirty="0">
                <a:latin typeface="Arial" charset="0"/>
                <a:cs typeface="Arial" charset="0"/>
              </a:rPr>
              <a:t>, </a:t>
            </a:r>
            <a:r>
              <a:rPr lang="pt-BR" altLang="pt-BR" sz="3200" dirty="0" err="1">
                <a:latin typeface="Arial" charset="0"/>
                <a:cs typeface="Arial" charset="0"/>
              </a:rPr>
              <a:t>posuere</a:t>
            </a:r>
            <a:r>
              <a:rPr lang="pt-BR" altLang="pt-BR" sz="3200" dirty="0">
                <a:latin typeface="Arial" charset="0"/>
                <a:cs typeface="Arial" charset="0"/>
              </a:rPr>
              <a:t> id </a:t>
            </a:r>
            <a:r>
              <a:rPr lang="pt-BR" altLang="pt-BR" sz="3200" dirty="0" err="1">
                <a:latin typeface="Arial" charset="0"/>
                <a:cs typeface="Arial" charset="0"/>
              </a:rPr>
              <a:t>laoreet</a:t>
            </a:r>
            <a:r>
              <a:rPr lang="pt-BR" altLang="pt-BR" sz="3200" dirty="0">
                <a:latin typeface="Arial" charset="0"/>
                <a:cs typeface="Arial" charset="0"/>
              </a:rPr>
              <a:t> quis, </a:t>
            </a:r>
            <a:r>
              <a:rPr lang="pt-BR" altLang="pt-BR" sz="3200" dirty="0" err="1">
                <a:latin typeface="Arial" charset="0"/>
                <a:cs typeface="Arial" charset="0"/>
              </a:rPr>
              <a:t>ultrices</a:t>
            </a:r>
            <a:r>
              <a:rPr lang="pt-BR" altLang="pt-BR" sz="3200" dirty="0">
                <a:latin typeface="Arial" charset="0"/>
                <a:cs typeface="Arial" charset="0"/>
              </a:rPr>
              <a:t> </a:t>
            </a:r>
            <a:r>
              <a:rPr lang="pt-BR" altLang="pt-BR" sz="3200" dirty="0" err="1">
                <a:latin typeface="Arial" charset="0"/>
                <a:cs typeface="Arial" charset="0"/>
              </a:rPr>
              <a:t>eget</a:t>
            </a:r>
            <a:r>
              <a:rPr lang="pt-BR" altLang="pt-BR" sz="3200" dirty="0">
                <a:latin typeface="Arial" charset="0"/>
                <a:cs typeface="Arial" charset="0"/>
              </a:rPr>
              <a:t> </a:t>
            </a:r>
            <a:r>
              <a:rPr lang="pt-BR" altLang="pt-BR" sz="3200" dirty="0" err="1">
                <a:latin typeface="Arial" charset="0"/>
                <a:cs typeface="Arial" charset="0"/>
              </a:rPr>
              <a:t>nulla</a:t>
            </a:r>
            <a:r>
              <a:rPr lang="pt-BR" altLang="pt-BR" sz="3200" dirty="0">
                <a:latin typeface="Arial" charset="0"/>
                <a:cs typeface="Arial" charset="0"/>
              </a:rPr>
              <a:t>. </a:t>
            </a:r>
          </a:p>
        </p:txBody>
      </p:sp>
      <p:sp>
        <p:nvSpPr>
          <p:cNvPr id="22" name="Text Box 18"/>
          <p:cNvSpPr txBox="1">
            <a:spLocks noChangeArrowheads="1"/>
          </p:cNvSpPr>
          <p:nvPr/>
        </p:nvSpPr>
        <p:spPr bwMode="auto">
          <a:xfrm>
            <a:off x="17341699" y="19231507"/>
            <a:ext cx="15265400" cy="2422202"/>
          </a:xfrm>
          <a:prstGeom prst="rect">
            <a:avLst/>
          </a:prstGeom>
          <a:solidFill>
            <a:srgbClr val="00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296" tIns="41148" rIns="82296" bIns="41148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 sz="7100" dirty="0">
                <a:solidFill>
                  <a:schemeClr val="bg1"/>
                </a:solidFill>
                <a:latin typeface="Arial Black" pitchFamily="34" charset="0"/>
              </a:rPr>
              <a:t>Tabela</a:t>
            </a:r>
          </a:p>
          <a:p>
            <a:pPr algn="ctr">
              <a:spcBef>
                <a:spcPct val="50000"/>
              </a:spcBef>
            </a:pPr>
            <a:r>
              <a:rPr lang="pt-BR" altLang="pt-BR" sz="5400" dirty="0" smtClean="0">
                <a:solidFill>
                  <a:schemeClr val="bg1"/>
                </a:solidFill>
                <a:latin typeface="Arial Black" pitchFamily="34" charset="0"/>
              </a:rPr>
              <a:t>(opcional)</a:t>
            </a:r>
            <a:endParaRPr lang="pt-BR" altLang="pt-BR" sz="5400" dirty="0">
              <a:solidFill>
                <a:schemeClr val="bg1"/>
              </a:solidFill>
              <a:latin typeface="Humanst531 Blk B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</TotalTime>
  <Words>670</Words>
  <Application>Microsoft Office PowerPoint</Application>
  <PresentationFormat>Personalizar</PresentationFormat>
  <Paragraphs>54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Times New Roman</vt:lpstr>
      <vt:lpstr>Arial</vt:lpstr>
      <vt:lpstr>Calibri</vt:lpstr>
      <vt:lpstr>Arial Black</vt:lpstr>
      <vt:lpstr>Humanst531 Blk BT</vt:lpstr>
      <vt:lpstr>Estrutura padrão</vt:lpstr>
      <vt:lpstr>TÍTULO DO BANNER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BANNER</dc:title>
  <dc:creator>brunot</dc:creator>
  <cp:lastModifiedBy>Universidade</cp:lastModifiedBy>
  <cp:revision>7</cp:revision>
  <dcterms:created xsi:type="dcterms:W3CDTF">2011-10-05T13:33:48Z</dcterms:created>
  <dcterms:modified xsi:type="dcterms:W3CDTF">2018-04-17T15:09:40Z</dcterms:modified>
</cp:coreProperties>
</file>